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0" r:id="rId4"/>
    <p:sldId id="275" r:id="rId5"/>
    <p:sldId id="268" r:id="rId6"/>
    <p:sldId id="276" r:id="rId7"/>
  </p:sldIdLst>
  <p:sldSz cx="9144000" cy="6858000" type="screen4x3"/>
  <p:notesSz cx="6858000" cy="9144000"/>
  <p:custDataLst>
    <p:tags r:id="rId11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44"/>
        <p:guide pos="2888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5924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水浴锅的使用方法及注意事项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1918970"/>
            <a:ext cx="5551805" cy="3931920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1、设备使用前应将水浴锅放在平整的工作台上，先进行外观的检查，外观应无破损，仪表外观应完整，导线绝缘应良好，插头应完好。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2、在使用前应该仔细阅读说明书，按说明书上面的步骤操作，关闭水嘴后先加水到水位线，再接通电源。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3、在水槽中加入适量的清水或蒸馏水，至隔板或更高些。然后将实验器皿放置在搁板上，并盖好孔盖。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5924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水浴锅的使用方法及注意事项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2134235"/>
            <a:ext cx="5551805" cy="3415030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4、接通电源，将电源开关置于“ON”端，将温度“设定/测量”开关拨至“设定”端，绿灯亮，电源正常加热，然后按所需温度转动温度设定旋钮，进行温度的设定，此时“LED”显示设定的温度值，当设定温度高于水槽水温时，仪器开始加热。注意：绿灯亮，加热器开始加热；红灯亮，加热器停止加热；红绿灯交替跳动，表示进入恒温状态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5924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水浴锅的使用方法及注意事项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3067050"/>
            <a:ext cx="5551805" cy="1198880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5、将温度“设定/测量”开关拨向“测量”端，系统自动测量水槽内试剂温度，此时，“LED”显示的温度就是实际所需温度。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48445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  <a:sym typeface="+mn-ea"/>
              </a:rPr>
              <a:t>水浴锅的使用方法及注意事项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2132965"/>
            <a:ext cx="5551805" cy="3636645"/>
          </a:xfrm>
          <a:effectLst/>
        </p:spPr>
        <p:txBody>
          <a:bodyPr>
            <a:spAutoFit/>
          </a:bodyPr>
          <a:p>
            <a:pPr algn="just"/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1、安全用电：该产品用220V交流电源，电源插座应采用三孔安全插座，必须妥善接地。</a:t>
            </a:r>
            <a:endParaRPr sz="2400"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2、每次使用结束后，将水浴锅的水放干净，再用清洁布擦干。</a:t>
            </a:r>
            <a:endParaRPr sz="2400"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3、数显电热恒温水浴锅水位不能过满，以防止水溢出造成实验失误。</a:t>
            </a:r>
            <a:endParaRPr sz="2400"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4、为延长数显电热恒温水浴锅使用寿命，请注意勿将控制箱内受潮，防止漏电。</a:t>
            </a:r>
            <a:endParaRPr sz="2400"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995" y="2132965"/>
            <a:ext cx="355600" cy="3415030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维护注意事项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48445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  <a:sym typeface="+mn-ea"/>
              </a:rPr>
              <a:t>水浴锅的使用方法及注意事项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1774190"/>
            <a:ext cx="5551805" cy="4375150"/>
          </a:xfrm>
          <a:effectLst/>
        </p:spPr>
        <p:txBody>
          <a:bodyPr>
            <a:spAutoFit/>
          </a:bodyPr>
          <a:p>
            <a:pPr algn="just"/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5、通电前应先将水注入锅内至隔板以上，使用过程中加热管不能露出水面，否则加热管将会烧毁甚至爆裂或焊锡融化漏水、触电等。</a:t>
            </a:r>
            <a:endParaRPr sz="2400"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6、数显电热恒温水浴锅使用结束请将水（出水嘴）放干净，用干布擦拭干净，置于通风干燥处。</a:t>
            </a:r>
            <a:endParaRPr sz="2400"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7、水浴锅在使用时，必须可靠接地，水不可溢入控制箱内。</a:t>
            </a:r>
            <a:endParaRPr sz="2400"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8、水浴锅内切勿无水或水位低于电热管，以防电热管爆损。</a:t>
            </a:r>
            <a:endParaRPr sz="2400"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995" y="2132965"/>
            <a:ext cx="355600" cy="3415030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维护注意事项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WQ5Yjk3N2NjNTkxYTEyYTQ0ZDE4YjM5NDY4MzJkNGQ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747</Words>
  <Application>WPS 演示</Application>
  <PresentationFormat/>
  <Paragraphs>38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电子天平操作方法及维护注意事项</vt:lpstr>
      <vt:lpstr>电子天平操作方法及维护注意事项</vt:lpstr>
      <vt:lpstr>水浴锅的使用方法及注意事项</vt:lpstr>
      <vt:lpstr>电子天平操作方法及维护注意事项</vt:lpstr>
      <vt:lpstr>水浴锅的使用方法及注意事项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欧秦彰</cp:lastModifiedBy>
  <cp:revision>19</cp:revision>
  <dcterms:created xsi:type="dcterms:W3CDTF">2022-05-12T02:02:00Z</dcterms:created>
  <dcterms:modified xsi:type="dcterms:W3CDTF">2022-05-16T03:48:58Z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2052-11.1.0.11691</vt:lpwstr>
  </property>
  <property fmtid="{D5CDD505-2E9C-101B-9397-08002B2CF9AE}" pid="3" name="ICV">
    <vt:lpwstr>3B0E2E84D01547DFAC16AEA23353E69F</vt:lpwstr>
  </property>
</Properties>
</file>