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8" r:id="rId4"/>
    <p:sldId id="268" r:id="rId5"/>
    <p:sldId id="279" r:id="rId6"/>
    <p:sldId id="280" r:id="rId7"/>
    <p:sldId id="281" r:id="rId8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4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分光光度计操作方法及维护注意事项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851785"/>
            <a:ext cx="5551805" cy="156845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1、该仪器应放在干燥的房间内，使用时放置在坚固平稳的工作台上，室内照明不宜太强。热天时不能用电扇直接向仪器吹风，防止灯泡灯丝发亮不稳定。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分光光度计操作方法及维护注意事项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421255"/>
            <a:ext cx="5551805" cy="267652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使用本仪器前，使用者应该首先了解本仪器的结构和工作原理，以及各个操纵旋钮之功能。在未按通电源之前，应该对仪器的安全性能进行检查，电源接线应牢固，通电也要良好，各个调节旋钮的起始位置应该正确，然后再按通电源开关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分光光度计操作方法及维护注意事项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356298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 若大幅度改变测试波长，需稍等片刻，等灯热平衡后，重新校正“0”和“100％”点。然后再测量。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2、比色皿使用完毕后，请立即用蒸馏水冲洗干净，并用干净柔软的纱布将水迹擦去，以防止表面光洁度被破坏，影响比色皿的透光率。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3、操作人员不应轻易动灯泡及反光镜灯，以免影响光效率。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分光光度计操作方法及维护注意事项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275018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4、设备在存放时，存放的地方要放入一些干燥剂，以免受潮影响使用效果;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5、存放的色皿要注意清洁，清洁时有的部件不允许用手直接擦拭，要注意使用的的清洁工具。取拿比色皿时，手指只能捏住比色皿的毛玻璃面，而不能碰比色皿的光学表面;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分光光度计操作方法及维护注意事项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267652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6、尽量注意不要有任何液体滴落在仪器上，一旦有这种现象发生，要使用清洁工具进行擦拭。比色皿不能用碱溶液或氧化性强的洗涤液洗涤，也不能用毛刷清洗。比色皿外壁附着的水或溶液应用擦镜纸</a:t>
            </a:r>
            <a:r>
              <a:rPr lang="en-US"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</a:t>
            </a:r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或细而软的吸水纸吸干，不要擦拭，以免损伤它的光学表面;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分光光度计操作方法及维护注意事项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230695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、使用结束后，要一个部件一个部件的进行清理，特别是色皿，要用的清洗液擦拭干净，然后经过晾干处理后才可以放入到存放设备内。为防止光电管疲劳，不测定时必须将试样室盖打开，使光路切断，以延长光电管的使用寿命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Q5Yjk3N2NjNTkxYTEyYTQ0ZDE4YjM5NDY4MzJkNG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769</Words>
  <Application>WPS 演示</Application>
  <PresentationFormat/>
  <Paragraphs>39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水浴锅的使用方法及注意事项</vt:lpstr>
      <vt:lpstr>分光光度计操作方法及维护注意事项</vt:lpstr>
      <vt:lpstr>水浴锅的使用方法及注意事项</vt:lpstr>
      <vt:lpstr>分光光度计操作方法及维护注意事项</vt:lpstr>
      <vt:lpstr>分光光度计操作方法及维护注意事项</vt:lpstr>
      <vt:lpstr>分光光度计操作方法及维护注意事项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20</cp:revision>
  <dcterms:created xsi:type="dcterms:W3CDTF">2022-05-12T02:02:00Z</dcterms:created>
  <dcterms:modified xsi:type="dcterms:W3CDTF">2022-05-16T03:52:52Z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