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68" r:id="rId12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4"/>
        <p:guide pos="288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3068955"/>
            <a:ext cx="5551805" cy="156845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实验室常用玻璃量器主要有以下几种：单标线容量瓶、单标线吸量管、分度吸量管、量筒、量杯、具塞滴定管、无塞滴定管。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2380615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1、平时量器皿放置于玻璃柜上，电子天平放置于水泥工作台上，保持电子天平、天平和量器皿的干净，防尘，防水，防腐蚀。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2、保持环境的清洁、干燥，注意关好窗帘，不让阳光照射电子天平和量器皿。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356298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一、使用前的检查：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1、实验室环境温度要求：室温（20±5）℃且变化不得大于1℃/h，水温和室温之差不应超过2℃，相对湿度＜70%。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2、检查电子天平或天平工作位置是否水平，调整水平调节脚，使之至水平才能使用。电子天平、分析天平接通电源前，检查适配器所标识的电压与准备使用的电源电压是否相符，通电预热30分钟。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319341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3、玻璃量器的口应与玻璃量器轴线相垂直，口边要平整水滑，不得有粗糙处及未经熔光的缺口。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</a:t>
            </a:r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、滴定管和吸量管的流液口，应是逐渐地向管口缩小，流液口必须磨平倒角或熔光，口部不应突然缩小，内孔不应偏斜。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230695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5、量筒、量杯的倒液嘴应能使量筒、量杯内液体呈细流状倒出而不外溢。当分度表面对观察者时，倒液嘴的位置：量筒的嘴位于左侧；250mL以下的量杯（包括250mL）位于右侧；500mL以上的量杯位于左侧。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267652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、量筒、量杯和量瓶放置在平台上时，不应摇动。空量杯、空量筒（不带塞）和大于25mL（包括25mL）的空量瓶（不带塞）放置在与水平面成15°的斜面上时，不应跌倒；小于25mL的空量瓶（不带塞），放置在与水平面成10°的斜面上，不应跌倒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341503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7、滴定管活塞的密合性要求：当水注至最高标线时，玻璃活塞在关闭情况下停留20min后渗漏量应不大于最小分度值；塑料活塞在关闭情况下停留50min后渗漏量应不大于最小分度值。具塞量筒、量瓶的口与塞之间的密合性要求：当水注至最高标线时，塞子盖紧后颠倒10次。每次颠倒时，在倒置状态下至少停留10s，不应有水渗出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1568450"/>
          </a:xfrm>
          <a:effectLst/>
        </p:spPr>
        <p:txBody>
          <a:bodyPr>
            <a:spAutoFit/>
          </a:bodyPr>
          <a:p>
            <a:pPr algn="just"/>
            <a:r>
              <a:rPr lang="en-US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8</a:t>
            </a:r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、检查量器是否干净无挂壁，应经稀释浓硫酸或重铬酸钾清洗、水洗、纯净水洗各三次后晾干或烘干，放入实验室恒温。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3562985"/>
          </a:xfrm>
          <a:effectLst/>
        </p:spPr>
        <p:txBody>
          <a:bodyPr>
            <a:spAutoFit/>
          </a:bodyPr>
          <a:p>
            <a:pPr algn="just"/>
            <a:r>
              <a:rPr 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二、</a:t>
            </a:r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使用时注意事项：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1、称量前称量杯加盖放在天平上称瓶重，记录瓶重，有除皮功能的应按清零键除皮。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2、观看刻度时量器皿应至于水平位置上，观测人的视线应和刻度线在同一水平线上。将弯液面下缘调至实际刻度线上边缘相切。有蓝线乳白衬背的滴定管，液面于蓝线最尖端与刻度线上边缘相重合。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实验室常用玻璃量器操作方法及维护注意事项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92630"/>
            <a:ext cx="5551805" cy="245491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三、使用后的检查：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1、电子天平、空调器关电源开关，拔下电源插头。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2、使用后如有污渍和尘埃，天平、砝码应及时用清水润湿棉纱清除并擦干。量器应及时洗净。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Q5Yjk3N2NjNTkxYTEyYTQ0ZDE4YjM5NDY4MzJkNG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1273</Words>
  <Application>WPS 演示</Application>
  <PresentationFormat/>
  <Paragraphs>69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Arial Unicode MS</vt:lpstr>
      <vt:lpstr>Calibri</vt:lpstr>
      <vt:lpstr>楷体</vt:lpstr>
      <vt:lpstr>Times New Roman</vt:lpstr>
      <vt:lpstr>默认设计模板</vt:lpstr>
      <vt:lpstr>酸度计操作方法及维护注意事项</vt:lpstr>
      <vt:lpstr>实验室常用玻璃量器操作方法及维护注意事项</vt:lpstr>
      <vt:lpstr>实验室常用玻璃量器操作方法及维护注意事项</vt:lpstr>
      <vt:lpstr>实验室常用玻璃量器操作方法及维护注意事项</vt:lpstr>
      <vt:lpstr>实验室常用玻璃量器操作方法及维护注意事项</vt:lpstr>
      <vt:lpstr>实验室常用玻璃量器操作方法及维护注意事项</vt:lpstr>
      <vt:lpstr>实验室常用玻璃量器操作方法及维护注意事项</vt:lpstr>
      <vt:lpstr>实验室常用玻璃量器操作方法及维护注意事项</vt:lpstr>
      <vt:lpstr>实验室常用玻璃量器操作方法及维护注意事项</vt:lpstr>
      <vt:lpstr>酸度计操作方法及维护注意事项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欧秦彰</cp:lastModifiedBy>
  <cp:revision>25</cp:revision>
  <dcterms:created xsi:type="dcterms:W3CDTF">2022-05-12T02:02:00Z</dcterms:created>
  <dcterms:modified xsi:type="dcterms:W3CDTF">2022-05-18T06:26:24Z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3B0E2E84D01547DFAC16AEA23353E69F</vt:lpwstr>
  </property>
</Properties>
</file>