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98" r:id="rId4"/>
    <p:sldId id="299" r:id="rId5"/>
    <p:sldId id="300" r:id="rId6"/>
    <p:sldId id="301" r:id="rId7"/>
    <p:sldId id="302" r:id="rId8"/>
    <p:sldId id="303" r:id="rId9"/>
    <p:sldId id="278" r:id="rId10"/>
    <p:sldId id="304" r:id="rId11"/>
    <p:sldId id="305" r:id="rId12"/>
    <p:sldId id="306" r:id="rId13"/>
    <p:sldId id="307" r:id="rId14"/>
  </p:sldIdLst>
  <p:sldSz cx="9144000" cy="6858000" type="screen4x3"/>
  <p:notesSz cx="6858000" cy="9144000"/>
  <p:custDataLst>
    <p:tags r:id="rId18"/>
  </p:custDataLst>
  <p:defaultTextStyle>
    <a:defPPr>
      <a:defRPr lang="zh-CN"/>
    </a:defPPr>
    <a:lvl1pPr marL="0" lvl="0"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9" d="100"/>
          <a:sy n="69" d="100"/>
        </p:scale>
        <p:origin x="-138" y="-102"/>
      </p:cViewPr>
      <p:guideLst>
        <p:guide orient="horz" pos="2144"/>
        <p:guide pos="2888"/>
      </p:guideLst>
    </p:cSldViewPr>
  </p:slide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gs" Target="tags/tag1.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版">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5293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pPr lvl="0"/>
            <a:endParaRPr lang="zh-CN" altLang="en-US">
              <a:latin typeface="Arial" panose="020B0604020202020204" pitchFamily="34" charset="0"/>
            </a:endParaRPr>
          </a:p>
        </p:txBody>
      </p:sp>
      <p:sp>
        <p:nvSpPr>
          <p:cNvPr id="5" name="页脚占位符 4"/>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6" name="灯片编号占位符 5"/>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54296" y="1600200"/>
            <a:ext cx="4032504" cy="4525963"/>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90081" y="1778438"/>
            <a:ext cx="3655181"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90081" y="2665379"/>
            <a:ext cx="3655181"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92704" y="1778438"/>
            <a:ext cx="3673182" cy="823912"/>
          </a:xfrm>
        </p:spPr>
        <p:txBody>
          <a:bodyPr anchor="ctr" anchorCtr="0"/>
          <a:lstStyle>
            <a:lvl1pPr marL="0" indent="0">
              <a:buNone/>
              <a:defRPr sz="2100"/>
            </a:lvl1pPr>
            <a:lvl2pPr marL="342900" indent="0">
              <a:buNone/>
              <a:defRPr sz="1800"/>
            </a:lvl2pPr>
            <a:lvl3pPr marL="685800" indent="0">
              <a:buNone/>
              <a:defRPr sz="1500"/>
            </a:lvl3pPr>
            <a:lvl4pPr marL="1028700" indent="0">
              <a:buNone/>
              <a:defRPr sz="1350"/>
            </a:lvl4pPr>
            <a:lvl5pPr marL="1371600" indent="0">
              <a:buNone/>
              <a:defRPr sz="1350"/>
            </a:lvl5pPr>
            <a:lvl6pPr marL="1714500" indent="0">
              <a:buNone/>
              <a:defRPr sz="1350"/>
            </a:lvl6pPr>
            <a:lvl7pPr marL="2057400" indent="0">
              <a:buNone/>
              <a:defRPr sz="1350"/>
            </a:lvl7pPr>
            <a:lvl8pPr marL="2400300" indent="0">
              <a:buNone/>
              <a:defRPr sz="1350"/>
            </a:lvl8pPr>
            <a:lvl9pPr marL="2743200" indent="0">
              <a:buNone/>
              <a:defRPr sz="1350"/>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92704" y="2665379"/>
            <a:ext cx="3673182" cy="35242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lvl="0"/>
            <a:endParaRPr lang="zh-CN" altLang="en-US">
              <a:latin typeface="Arial" panose="020B0604020202020204" pitchFamily="34" charset="0"/>
            </a:endParaRPr>
          </a:p>
        </p:txBody>
      </p:sp>
      <p:sp>
        <p:nvSpPr>
          <p:cNvPr id="8" name="页脚占位符 7"/>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9" name="灯片编号占位符 8"/>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lvl="0"/>
            <a:endParaRPr lang="zh-CN" altLang="en-US">
              <a:latin typeface="Arial" panose="020B0604020202020204" pitchFamily="34" charset="0"/>
            </a:endParaRPr>
          </a:p>
        </p:txBody>
      </p:sp>
      <p:sp>
        <p:nvSpPr>
          <p:cNvPr id="4" name="页脚占位符 3"/>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5" name="灯片编号占位符 4"/>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lvl="0"/>
            <a:endParaRPr lang="zh-CN" altLang="en-US">
              <a:latin typeface="Arial" panose="020B0604020202020204" pitchFamily="34" charset="0"/>
            </a:endParaRPr>
          </a:p>
        </p:txBody>
      </p:sp>
      <p:sp>
        <p:nvSpPr>
          <p:cNvPr id="3" name="页脚占位符 2"/>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4" name="灯片编号占位符 3"/>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5"/>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3124012"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457201"/>
            <a:ext cx="4629150" cy="540385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3124012" cy="3811588"/>
          </a:xfrm>
        </p:spPr>
        <p:txBody>
          <a:bodyPr/>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pPr lvl="0"/>
            <a:endParaRPr lang="zh-CN" altLang="en-US">
              <a:latin typeface="Arial" panose="020B0604020202020204" pitchFamily="34" charset="0"/>
            </a:endParaRPr>
          </a:p>
        </p:txBody>
      </p:sp>
      <p:sp>
        <p:nvSpPr>
          <p:cNvPr id="6" name="页脚占位符 5"/>
          <p:cNvSpPr>
            <a:spLocks noGrp="1"/>
          </p:cNvSpPr>
          <p:nvPr>
            <p:ph type="ftr" sz="quarter" idx="11"/>
          </p:nvPr>
        </p:nvSpPr>
        <p:spPr/>
        <p:txBody>
          <a:bodyPr/>
          <a:lstStyle/>
          <a:p>
            <a:pPr lvl="0"/>
            <a:endParaRPr lang="zh-CN" altLang="en-US">
              <a:latin typeface="Arial" panose="020B0604020202020204" pitchFamily="34" charset="0"/>
            </a:endParaRPr>
          </a:p>
        </p:txBody>
      </p:sp>
      <p:sp>
        <p:nvSpPr>
          <p:cNvPr id="7" name="灯片编号占位符 6"/>
          <p:cNvSpPr>
            <a:spLocks noGrp="1"/>
          </p:cNvSpPr>
          <p:nvPr>
            <p:ph type="sldNum" sz="quarter" idx="12"/>
          </p:nvPr>
        </p:nvSpPr>
        <p:spPr/>
        <p:txBody>
          <a:body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100000"/>
          </a:schemeClr>
        </a:solidFill>
        <a:effectLst/>
      </p:bgPr>
    </p:bg>
    <p:spTree>
      <p:nvGrpSpPr>
        <p:cNvPr id="1" name=""/>
        <p:cNvGrpSpPr/>
        <p:nvPr/>
      </p:nvGrpSpPr>
      <p:grpSpPr/>
      <p:sp>
        <p:nvSpPr>
          <p:cNvPr id="1026" name="标题 1025"/>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a:t>单击此处编辑母版标题样式</a:t>
            </a:r>
            <a:endParaRPr lang="zh-CN" altLang="en-US"/>
          </a:p>
        </p:txBody>
      </p:sp>
      <p:sp>
        <p:nvSpPr>
          <p:cNvPr id="1027" name="文本占位符 1026"/>
          <p:cNvSpPr>
            <a:spLocks noGrp="1"/>
          </p:cNvSpPr>
          <p:nvPr>
            <p:ph type="body" idx="1"/>
          </p:nvPr>
        </p:nvSpPr>
        <p:spPr>
          <a:xfrm>
            <a:off x="457200" y="1600200"/>
            <a:ext cx="8229600" cy="4525963"/>
          </a:xfrm>
          <a:prstGeom prst="rect">
            <a:avLst/>
          </a:prstGeom>
          <a:noFill/>
          <a:ln w="9525">
            <a:noFill/>
          </a:ln>
        </p:spPr>
        <p:txBody>
          <a:bodyPr/>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1028" name="日期占位符 1027"/>
          <p:cNvSpPr>
            <a:spLocks noGrp="1"/>
          </p:cNvSpPr>
          <p:nvPr>
            <p:ph type="dt" sz="half" idx="2"/>
          </p:nvPr>
        </p:nvSpPr>
        <p:spPr>
          <a:xfrm>
            <a:off x="457200" y="6245225"/>
            <a:ext cx="2133600" cy="476250"/>
          </a:xfrm>
          <a:prstGeom prst="rect">
            <a:avLst/>
          </a:prstGeom>
          <a:noFill/>
          <a:ln w="9525">
            <a:noFill/>
          </a:ln>
        </p:spPr>
        <p:txBody>
          <a:bodyPr/>
          <a:lstStyle>
            <a:lvl1pPr>
              <a:defRPr sz="1400"/>
            </a:lvl1pPr>
          </a:lstStyle>
          <a:p>
            <a:pPr lvl="0"/>
            <a:endParaRPr lang="zh-CN" altLang="en-US">
              <a:latin typeface="Arial" panose="020B0604020202020204" pitchFamily="34" charset="0"/>
            </a:endParaRPr>
          </a:p>
        </p:txBody>
      </p:sp>
      <p:sp>
        <p:nvSpPr>
          <p:cNvPr id="1029" name="页脚占位符 1028"/>
          <p:cNvSpPr>
            <a:spLocks noGrp="1"/>
          </p:cNvSpPr>
          <p:nvPr>
            <p:ph type="ftr" sz="quarter" idx="3"/>
          </p:nvPr>
        </p:nvSpPr>
        <p:spPr>
          <a:xfrm>
            <a:off x="3124200" y="6245225"/>
            <a:ext cx="2895600" cy="476250"/>
          </a:xfrm>
          <a:prstGeom prst="rect">
            <a:avLst/>
          </a:prstGeom>
          <a:noFill/>
          <a:ln w="9525">
            <a:noFill/>
          </a:ln>
        </p:spPr>
        <p:txBody>
          <a:bodyPr/>
          <a:lstStyle>
            <a:lvl1pPr algn="ctr">
              <a:defRPr sz="1400"/>
            </a:lvl1pPr>
          </a:lstStyle>
          <a:p>
            <a:pPr lvl="0"/>
            <a:endParaRPr lang="zh-CN" altLang="en-US">
              <a:latin typeface="Arial" panose="020B0604020202020204" pitchFamily="34" charset="0"/>
            </a:endParaRPr>
          </a:p>
        </p:txBody>
      </p:sp>
      <p:sp>
        <p:nvSpPr>
          <p:cNvPr id="1030" name="灯片编号占位符 1029"/>
          <p:cNvSpPr>
            <a:spLocks noGrp="1"/>
          </p:cNvSpPr>
          <p:nvPr>
            <p:ph type="sldNum" sz="quarter" idx="4"/>
          </p:nvPr>
        </p:nvSpPr>
        <p:spPr>
          <a:xfrm>
            <a:off x="6553200" y="6245225"/>
            <a:ext cx="2133600" cy="476250"/>
          </a:xfrm>
          <a:prstGeom prst="rect">
            <a:avLst/>
          </a:prstGeom>
          <a:noFill/>
          <a:ln w="9525">
            <a:noFill/>
          </a:ln>
        </p:spPr>
        <p:txBody>
          <a:bodyPr/>
          <a:lstStyle>
            <a:lvl1pPr algn="r">
              <a:defRPr sz="1400"/>
            </a:lvl1pPr>
          </a:lstStyle>
          <a:p>
            <a:pPr lvl="0"/>
            <a:fld id="{9A0DB2DC-4C9A-4742-B13C-FB6460FD3503}" type="slidenum">
              <a:rPr lang="zh-CN" altLang="en-US">
                <a:latin typeface="Arial" panose="020B0604020202020204" pitchFamily="34" charset="0"/>
              </a:rPr>
            </a:fld>
            <a:endParaRPr lang="zh-CN" altLang="en-US">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marL="0" lvl="0" indent="0" algn="ctr" defTabSz="914400" eaLnBrk="1" fontAlgn="base" latinLnBrk="0" hangingPunct="1">
        <a:lnSpc>
          <a:spcPct val="100000"/>
        </a:lnSpc>
        <a:spcBef>
          <a:spcPct val="0"/>
        </a:spcBef>
        <a:spcAft>
          <a:spcPct val="0"/>
        </a:spcAft>
        <a:buNone/>
        <a:defRPr sz="4400" b="0" i="0" u="none" kern="1200" baseline="0">
          <a:solidFill>
            <a:schemeClr val="tx2"/>
          </a:solidFill>
          <a:latin typeface="+mj-lt"/>
          <a:ea typeface="+mj-ea"/>
          <a:cs typeface="+mj-cs"/>
        </a:defRPr>
      </a:lvl1pPr>
    </p:titleStyle>
    <p:body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mn-lt"/>
          <a:ea typeface="+mn-ea"/>
          <a:cs typeface="+mn-cs"/>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vl6pPr marL="2514600" lvl="5"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6pPr>
      <a:lvl7pPr marL="2971800" lvl="6"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7pPr>
      <a:lvl8pPr marL="3429000" lvl="7"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8pPr>
      <a:lvl9pPr marL="3886200" lvl="8"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9pPr>
    </p:bodyStyle>
    <p:otherStyle>
      <a:lvl1pPr marL="0" lvl="0" indent="0" algn="l" defTabSz="914400" eaLnBrk="1" fontAlgn="base" latinLnBrk="0" hangingPunct="1">
        <a:lnSpc>
          <a:spcPct val="100000"/>
        </a:lnSpc>
        <a:spcBef>
          <a:spcPct val="0"/>
        </a:spcBef>
        <a:spcAft>
          <a:spcPct val="0"/>
        </a:spcAft>
        <a:buNone/>
        <a:defRPr sz="1800" b="0" i="0" u="none" kern="1200" baseline="0">
          <a:solidFill>
            <a:schemeClr val="tx1"/>
          </a:solidFill>
          <a:latin typeface="+mn-lt"/>
          <a:ea typeface="+mn-ea"/>
          <a:cs typeface="+mn-cs"/>
        </a:defRPr>
      </a:lvl1pPr>
      <a:lvl2pPr marL="457200" lvl="1"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1">
            <a:alphaModFix amt="90000"/>
          </a:blip>
          <a:stretch>
            <a:fillRect/>
          </a:stretch>
        </a:blipFill>
        <a:effectLst/>
      </p:bgPr>
    </p:bg>
    <p:spTree>
      <p:nvGrpSpPr>
        <p:cNvPr id="1" name=""/>
        <p:cNvGrpSpPr/>
        <p:nvPr/>
      </p:nvGrpSpPr>
      <p:grpSpPr/>
      <p:sp>
        <p:nvSpPr>
          <p:cNvPr id="6" name="矩形 5"/>
          <p:cNvSpPr/>
          <p:nvPr/>
        </p:nvSpPr>
        <p:spPr>
          <a:xfrm>
            <a:off x="0" y="1089025"/>
            <a:ext cx="1644650" cy="5779135"/>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矩形 2"/>
          <p:cNvSpPr/>
          <p:nvPr/>
        </p:nvSpPr>
        <p:spPr>
          <a:xfrm>
            <a:off x="10795" y="478790"/>
            <a:ext cx="9147810" cy="610235"/>
          </a:xfrm>
          <a:prstGeom prst="rect">
            <a:avLst/>
          </a:prstGeom>
          <a:solidFill>
            <a:schemeClr val="bg1">
              <a:alpha val="20000"/>
            </a:schemeClr>
          </a:solidFill>
          <a:ln>
            <a:noFill/>
            <a:round/>
          </a:ln>
          <a:effectLst>
            <a:glow rad="127000">
              <a:schemeClr val="accent1">
                <a:alpha val="8000"/>
              </a:schemeClr>
            </a:glow>
          </a:effectLst>
        </p:spPr>
        <p:style>
          <a:lnRef idx="1">
            <a:schemeClr val="accent3"/>
          </a:lnRef>
          <a:fillRef idx="3">
            <a:schemeClr val="accent3"/>
          </a:fillRef>
          <a:effectRef idx="2">
            <a:schemeClr val="accent3"/>
          </a:effectRef>
          <a:fontRef idx="minor">
            <a:schemeClr val="lt1"/>
          </a:fontRef>
        </p:style>
        <p:txBody>
          <a:bodyPr rtlCol="0" anchor="ctr"/>
          <a:p>
            <a:pPr algn="ctr"/>
            <a:endParaRPr lang="zh-CN" altLang="en-US">
              <a:solidFill>
                <a:schemeClr val="lt1"/>
              </a:solidFill>
            </a:endParaRPr>
          </a:p>
        </p:txBody>
      </p:sp>
      <p:sp>
        <p:nvSpPr>
          <p:cNvPr id="4" name="矩形 3"/>
          <p:cNvSpPr/>
          <p:nvPr/>
        </p:nvSpPr>
        <p:spPr>
          <a:xfrm>
            <a:off x="2339975" y="1628775"/>
            <a:ext cx="6135370" cy="4547870"/>
          </a:xfrm>
          <a:prstGeom prst="rect">
            <a:avLst/>
          </a:prstGeom>
          <a:solidFill>
            <a:schemeClr val="bg1">
              <a:alpha val="7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矩形 20"/>
          <p:cNvSpPr/>
          <p:nvPr/>
        </p:nvSpPr>
        <p:spPr>
          <a:xfrm>
            <a:off x="2339975" y="1628775"/>
            <a:ext cx="6135370" cy="4547870"/>
          </a:xfrm>
          <a:prstGeom prst="rect">
            <a:avLst/>
          </a:prstGeom>
          <a:gradFill>
            <a:gsLst>
              <a:gs pos="0">
                <a:schemeClr val="accent1">
                  <a:lumMod val="75000"/>
                </a:schemeClr>
              </a:gs>
              <a:gs pos="19000">
                <a:srgbClr val="80BDE9">
                  <a:alpha val="0"/>
                </a:srgbClr>
              </a:gs>
              <a:gs pos="100000">
                <a:schemeClr val="bg1">
                  <a:alpha val="0"/>
                </a:schemeClr>
              </a:gs>
            </a:gsLst>
            <a:lin ang="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标题 7"/>
          <p:cNvSpPr>
            <a:spLocks noGrp="1"/>
          </p:cNvSpPr>
          <p:nvPr>
            <p:ph type="ctrTitle"/>
          </p:nvPr>
        </p:nvSpPr>
        <p:spPr>
          <a:xfrm>
            <a:off x="0" y="453390"/>
            <a:ext cx="9159240" cy="613410"/>
          </a:xfrm>
        </p:spPr>
        <p:txBody>
          <a:bodyPr/>
          <a:p>
            <a:r>
              <a:rPr lang="zh-CN" altLang="en-US" sz="3200">
                <a:solidFill>
                  <a:schemeClr val="bg1"/>
                </a:solidFill>
              </a:rPr>
              <a:t>砝码操作方法及维护注意事项</a:t>
            </a:r>
            <a:endParaRPr lang="zh-CN" altLang="en-US" sz="3200">
              <a:solidFill>
                <a:schemeClr val="bg1"/>
              </a:solidFill>
            </a:endParaRPr>
          </a:p>
        </p:txBody>
      </p:sp>
      <p:sp>
        <p:nvSpPr>
          <p:cNvPr id="9" name="副标题 8"/>
          <p:cNvSpPr>
            <a:spLocks noGrp="1"/>
          </p:cNvSpPr>
          <p:nvPr>
            <p:ph type="subTitle" idx="1"/>
          </p:nvPr>
        </p:nvSpPr>
        <p:spPr>
          <a:xfrm>
            <a:off x="2700020" y="2419985"/>
            <a:ext cx="5551805" cy="2676525"/>
          </a:xfrm>
          <a:effectLst/>
        </p:spPr>
        <p:txBody>
          <a:bodyPr>
            <a:spAutoFit/>
          </a:bodyPr>
          <a:p>
            <a:pPr algn="just"/>
            <a:r>
              <a:rPr sz="2400">
                <a:solidFill>
                  <a:schemeClr val="tx1"/>
                </a:solidFill>
                <a:effectLst>
                  <a:outerShdw blurRad="38100" dist="19050" dir="2700000" algn="tl" rotWithShape="0">
                    <a:schemeClr val="dk1">
                      <a:lumMod val="50000"/>
                      <a:alpha val="40000"/>
                    </a:schemeClr>
                  </a:outerShdw>
                </a:effectLst>
              </a:rPr>
              <a:t>砝码是校准及检测秤和天平所使用的重要工具。外置砝码用于天平的定期常规测试，用于天平测试的砝码需要手工来操作。每次使用外部砝码时，操作与存储变得非常关键。仅刷洗手部有可能对测试砝码的质量和常规测试结果产生不利影响，导致结果错误。</a:t>
            </a:r>
            <a:endParaRPr sz="2400">
              <a:solidFill>
                <a:schemeClr val="tx1"/>
              </a:solidFill>
              <a:effectLst>
                <a:outerShdw blurRad="38100" dist="19050" dir="2700000" algn="tl" rotWithShape="0">
                  <a:schemeClr val="dk1">
                    <a:lumMod val="50000"/>
                    <a:alpha val="40000"/>
                  </a:schemeClr>
                </a:outerShdw>
              </a:effectLst>
            </a:endParaRPr>
          </a:p>
        </p:txBody>
      </p:sp>
      <p:cxnSp>
        <p:nvCxnSpPr>
          <p:cNvPr id="5" name="直接连接符 4"/>
          <p:cNvCxnSpPr/>
          <p:nvPr/>
        </p:nvCxnSpPr>
        <p:spPr>
          <a:xfrm>
            <a:off x="20320" y="1089025"/>
            <a:ext cx="912876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文本框 14"/>
          <p:cNvSpPr txBox="1"/>
          <p:nvPr/>
        </p:nvSpPr>
        <p:spPr>
          <a:xfrm>
            <a:off x="467360" y="2748915"/>
            <a:ext cx="355600" cy="2306955"/>
          </a:xfrm>
          <a:prstGeom prst="rect">
            <a:avLst/>
          </a:prstGeom>
          <a:noFill/>
          <a:effectLst>
            <a:glow rad="101600">
              <a:schemeClr val="accent2">
                <a:satMod val="175000"/>
                <a:alpha val="40000"/>
              </a:schemeClr>
            </a:glow>
          </a:effectLst>
        </p:spPr>
        <p:txBody>
          <a:bodyPr wrap="square" rtlCol="0">
            <a:spAutoFit/>
          </a:bodyPr>
          <a:p>
            <a:r>
              <a:rPr lang="zh-CN" altLang="en-US" sz="3600">
                <a:gradFill>
                  <a:gsLst>
                    <a:gs pos="0">
                      <a:srgbClr val="007BD3"/>
                    </a:gs>
                    <a:gs pos="100000">
                      <a:srgbClr val="034373"/>
                    </a:gs>
                  </a:gsLst>
                  <a:lin scaled="0"/>
                </a:gradFill>
                <a:effectLst>
                  <a:glow rad="63500">
                    <a:schemeClr val="accent1">
                      <a:satMod val="175000"/>
                      <a:alpha val="40000"/>
                    </a:schemeClr>
                  </a:glow>
                </a:effectLst>
              </a:rPr>
              <a:t>注意事项</a:t>
            </a:r>
            <a:endParaRPr lang="zh-CN" altLang="en-US" sz="3600">
              <a:gradFill>
                <a:gsLst>
                  <a:gs pos="0">
                    <a:srgbClr val="007BD3"/>
                  </a:gs>
                  <a:gs pos="100000">
                    <a:srgbClr val="034373"/>
                  </a:gs>
                </a:gsLst>
                <a:lin scaled="0"/>
              </a:gradFill>
              <a:effectLst>
                <a:glow rad="63500">
                  <a:schemeClr val="accent1">
                    <a:satMod val="175000"/>
                    <a:alpha val="40000"/>
                  </a:schemeClr>
                </a:glo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1">
            <a:alphaModFix amt="90000"/>
          </a:blip>
          <a:stretch>
            <a:fillRect/>
          </a:stretch>
        </a:blipFill>
        <a:effectLst/>
      </p:bgPr>
    </p:bg>
    <p:spTree>
      <p:nvGrpSpPr>
        <p:cNvPr id="1" name=""/>
        <p:cNvGrpSpPr/>
        <p:nvPr/>
      </p:nvGrpSpPr>
      <p:grpSpPr/>
      <p:sp>
        <p:nvSpPr>
          <p:cNvPr id="6" name="矩形 5"/>
          <p:cNvSpPr/>
          <p:nvPr/>
        </p:nvSpPr>
        <p:spPr>
          <a:xfrm>
            <a:off x="0" y="1089025"/>
            <a:ext cx="1644650" cy="5779135"/>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矩形 2"/>
          <p:cNvSpPr/>
          <p:nvPr/>
        </p:nvSpPr>
        <p:spPr>
          <a:xfrm>
            <a:off x="10795" y="478790"/>
            <a:ext cx="9147810" cy="610235"/>
          </a:xfrm>
          <a:prstGeom prst="rect">
            <a:avLst/>
          </a:prstGeom>
          <a:solidFill>
            <a:schemeClr val="bg1">
              <a:alpha val="20000"/>
            </a:schemeClr>
          </a:solidFill>
          <a:ln>
            <a:noFill/>
            <a:round/>
          </a:ln>
          <a:effectLst>
            <a:glow rad="127000">
              <a:schemeClr val="accent1">
                <a:alpha val="8000"/>
              </a:schemeClr>
            </a:glow>
          </a:effectLst>
        </p:spPr>
        <p:style>
          <a:lnRef idx="1">
            <a:schemeClr val="accent3"/>
          </a:lnRef>
          <a:fillRef idx="3">
            <a:schemeClr val="accent3"/>
          </a:fillRef>
          <a:effectRef idx="2">
            <a:schemeClr val="accent3"/>
          </a:effectRef>
          <a:fontRef idx="minor">
            <a:schemeClr val="lt1"/>
          </a:fontRef>
        </p:style>
        <p:txBody>
          <a:bodyPr rtlCol="0" anchor="ctr"/>
          <a:p>
            <a:pPr algn="ctr"/>
            <a:endParaRPr lang="zh-CN" altLang="en-US">
              <a:solidFill>
                <a:schemeClr val="lt1"/>
              </a:solidFill>
            </a:endParaRPr>
          </a:p>
        </p:txBody>
      </p:sp>
      <p:sp>
        <p:nvSpPr>
          <p:cNvPr id="4" name="矩形 3"/>
          <p:cNvSpPr/>
          <p:nvPr/>
        </p:nvSpPr>
        <p:spPr>
          <a:xfrm>
            <a:off x="2339975" y="1628775"/>
            <a:ext cx="6135370" cy="4547870"/>
          </a:xfrm>
          <a:prstGeom prst="rect">
            <a:avLst/>
          </a:prstGeom>
          <a:solidFill>
            <a:schemeClr val="bg1">
              <a:alpha val="7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矩形 20"/>
          <p:cNvSpPr/>
          <p:nvPr/>
        </p:nvSpPr>
        <p:spPr>
          <a:xfrm>
            <a:off x="2339975" y="1628775"/>
            <a:ext cx="6135370" cy="4547870"/>
          </a:xfrm>
          <a:prstGeom prst="rect">
            <a:avLst/>
          </a:prstGeom>
          <a:gradFill>
            <a:gsLst>
              <a:gs pos="0">
                <a:schemeClr val="accent1">
                  <a:lumMod val="75000"/>
                </a:schemeClr>
              </a:gs>
              <a:gs pos="19000">
                <a:srgbClr val="80BDE9">
                  <a:alpha val="0"/>
                </a:srgbClr>
              </a:gs>
              <a:gs pos="100000">
                <a:schemeClr val="bg1">
                  <a:alpha val="0"/>
                </a:schemeClr>
              </a:gs>
            </a:gsLst>
            <a:lin ang="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标题 7"/>
          <p:cNvSpPr>
            <a:spLocks noGrp="1"/>
          </p:cNvSpPr>
          <p:nvPr>
            <p:ph type="ctrTitle"/>
          </p:nvPr>
        </p:nvSpPr>
        <p:spPr>
          <a:xfrm>
            <a:off x="0" y="453390"/>
            <a:ext cx="9159240" cy="613410"/>
          </a:xfrm>
        </p:spPr>
        <p:txBody>
          <a:bodyPr/>
          <a:p>
            <a:r>
              <a:rPr lang="zh-CN" altLang="en-US" sz="3200">
                <a:solidFill>
                  <a:schemeClr val="bg1"/>
                </a:solidFill>
              </a:rPr>
              <a:t>砝码操作方法及维护注意事项</a:t>
            </a:r>
            <a:endParaRPr lang="zh-CN" altLang="en-US" sz="3200">
              <a:solidFill>
                <a:schemeClr val="bg1"/>
              </a:solidFill>
            </a:endParaRPr>
          </a:p>
        </p:txBody>
      </p:sp>
      <p:sp>
        <p:nvSpPr>
          <p:cNvPr id="9" name="副标题 8"/>
          <p:cNvSpPr>
            <a:spLocks noGrp="1"/>
          </p:cNvSpPr>
          <p:nvPr>
            <p:ph type="subTitle" idx="1"/>
          </p:nvPr>
        </p:nvSpPr>
        <p:spPr>
          <a:xfrm>
            <a:off x="2700020" y="1917700"/>
            <a:ext cx="5551805" cy="2380615"/>
          </a:xfrm>
          <a:effectLst/>
        </p:spPr>
        <p:txBody>
          <a:bodyPr>
            <a:spAutoFit/>
          </a:bodyPr>
          <a:p>
            <a:pPr algn="just"/>
            <a:r>
              <a:rPr sz="2400">
                <a:solidFill>
                  <a:schemeClr val="tx1"/>
                </a:solidFill>
                <a:effectLst>
                  <a:outerShdw blurRad="38100" dist="19050" dir="2700000" algn="tl" rotWithShape="0">
                    <a:schemeClr val="dk1">
                      <a:lumMod val="50000"/>
                      <a:alpha val="40000"/>
                    </a:schemeClr>
                  </a:outerShdw>
                </a:effectLst>
              </a:rPr>
              <a:t>9、请勿使用表面上存在灰尘或水的砝码</a:t>
            </a:r>
            <a:endParaRPr sz="2400">
              <a:solidFill>
                <a:schemeClr val="tx1"/>
              </a:solidFill>
              <a:effectLst>
                <a:outerShdw blurRad="38100" dist="19050" dir="2700000" algn="tl" rotWithShape="0">
                  <a:schemeClr val="dk1">
                    <a:lumMod val="50000"/>
                    <a:alpha val="40000"/>
                  </a:schemeClr>
                </a:outerShdw>
              </a:effectLst>
            </a:endParaRPr>
          </a:p>
          <a:p>
            <a:pPr algn="just"/>
            <a:r>
              <a:rPr sz="2400">
                <a:solidFill>
                  <a:schemeClr val="tx1"/>
                </a:solidFill>
                <a:effectLst>
                  <a:outerShdw blurRad="38100" dist="19050" dir="2700000" algn="tl" rotWithShape="0">
                    <a:schemeClr val="dk1">
                      <a:lumMod val="50000"/>
                      <a:alpha val="40000"/>
                    </a:schemeClr>
                  </a:outerShdw>
                </a:effectLst>
              </a:rPr>
              <a:t>如果砝码已经存放在储存容器外部或者从一个区域被带至温度与湿度不同的另外一个区域，此问题会尤为明显。使用砝码应用环境和/或执行第四点所述的清洁建议。</a:t>
            </a:r>
            <a:endParaRPr sz="2400">
              <a:solidFill>
                <a:schemeClr val="tx1"/>
              </a:solidFill>
              <a:effectLst>
                <a:outerShdw blurRad="38100" dist="19050" dir="2700000" algn="tl" rotWithShape="0">
                  <a:schemeClr val="dk1">
                    <a:lumMod val="50000"/>
                    <a:alpha val="40000"/>
                  </a:schemeClr>
                </a:outerShdw>
              </a:effectLst>
            </a:endParaRPr>
          </a:p>
        </p:txBody>
      </p:sp>
      <p:cxnSp>
        <p:nvCxnSpPr>
          <p:cNvPr id="5" name="直接连接符 4"/>
          <p:cNvCxnSpPr/>
          <p:nvPr/>
        </p:nvCxnSpPr>
        <p:spPr>
          <a:xfrm>
            <a:off x="20320" y="1089025"/>
            <a:ext cx="912876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文本框 14"/>
          <p:cNvSpPr txBox="1"/>
          <p:nvPr/>
        </p:nvSpPr>
        <p:spPr>
          <a:xfrm>
            <a:off x="467360" y="2748915"/>
            <a:ext cx="355600" cy="2306955"/>
          </a:xfrm>
          <a:prstGeom prst="rect">
            <a:avLst/>
          </a:prstGeom>
          <a:noFill/>
          <a:effectLst>
            <a:glow rad="101600">
              <a:schemeClr val="accent2">
                <a:satMod val="175000"/>
                <a:alpha val="40000"/>
              </a:schemeClr>
            </a:glow>
          </a:effectLst>
        </p:spPr>
        <p:txBody>
          <a:bodyPr wrap="square" rtlCol="0">
            <a:spAutoFit/>
          </a:bodyPr>
          <a:p>
            <a:r>
              <a:rPr lang="zh-CN" altLang="en-US" sz="3600">
                <a:gradFill>
                  <a:gsLst>
                    <a:gs pos="0">
                      <a:srgbClr val="007BD3"/>
                    </a:gs>
                    <a:gs pos="100000">
                      <a:srgbClr val="034373"/>
                    </a:gs>
                  </a:gsLst>
                  <a:lin scaled="0"/>
                </a:gradFill>
                <a:effectLst>
                  <a:glow rad="63500">
                    <a:schemeClr val="accent1">
                      <a:satMod val="175000"/>
                      <a:alpha val="40000"/>
                    </a:schemeClr>
                  </a:glow>
                </a:effectLst>
                <a:sym typeface="+mn-ea"/>
              </a:rPr>
              <a:t>注意事项</a:t>
            </a:r>
            <a:endParaRPr lang="zh-CN" altLang="en-US" sz="3600">
              <a:gradFill>
                <a:gsLst>
                  <a:gs pos="0">
                    <a:srgbClr val="007BD3"/>
                  </a:gs>
                  <a:gs pos="100000">
                    <a:srgbClr val="034373"/>
                  </a:gs>
                </a:gsLst>
                <a:lin scaled="0"/>
              </a:gradFill>
              <a:effectLst>
                <a:glow rad="63500">
                  <a:schemeClr val="accent1">
                    <a:satMod val="175000"/>
                    <a:alpha val="40000"/>
                  </a:schemeClr>
                </a:glow>
              </a:effectLs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1">
            <a:alphaModFix amt="90000"/>
          </a:blip>
          <a:stretch>
            <a:fillRect/>
          </a:stretch>
        </a:blipFill>
        <a:effectLst/>
      </p:bgPr>
    </p:bg>
    <p:spTree>
      <p:nvGrpSpPr>
        <p:cNvPr id="1" name=""/>
        <p:cNvGrpSpPr/>
        <p:nvPr/>
      </p:nvGrpSpPr>
      <p:grpSpPr/>
      <p:sp>
        <p:nvSpPr>
          <p:cNvPr id="6" name="矩形 5"/>
          <p:cNvSpPr/>
          <p:nvPr/>
        </p:nvSpPr>
        <p:spPr>
          <a:xfrm>
            <a:off x="0" y="1089025"/>
            <a:ext cx="1644650" cy="5779135"/>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矩形 2"/>
          <p:cNvSpPr/>
          <p:nvPr/>
        </p:nvSpPr>
        <p:spPr>
          <a:xfrm>
            <a:off x="10795" y="478790"/>
            <a:ext cx="9147810" cy="610235"/>
          </a:xfrm>
          <a:prstGeom prst="rect">
            <a:avLst/>
          </a:prstGeom>
          <a:solidFill>
            <a:schemeClr val="bg1">
              <a:alpha val="20000"/>
            </a:schemeClr>
          </a:solidFill>
          <a:ln>
            <a:noFill/>
            <a:round/>
          </a:ln>
          <a:effectLst>
            <a:glow rad="127000">
              <a:schemeClr val="accent1">
                <a:alpha val="8000"/>
              </a:schemeClr>
            </a:glow>
          </a:effectLst>
        </p:spPr>
        <p:style>
          <a:lnRef idx="1">
            <a:schemeClr val="accent3"/>
          </a:lnRef>
          <a:fillRef idx="3">
            <a:schemeClr val="accent3"/>
          </a:fillRef>
          <a:effectRef idx="2">
            <a:schemeClr val="accent3"/>
          </a:effectRef>
          <a:fontRef idx="minor">
            <a:schemeClr val="lt1"/>
          </a:fontRef>
        </p:style>
        <p:txBody>
          <a:bodyPr rtlCol="0" anchor="ctr"/>
          <a:p>
            <a:pPr algn="ctr"/>
            <a:endParaRPr lang="zh-CN" altLang="en-US">
              <a:solidFill>
                <a:schemeClr val="lt1"/>
              </a:solidFill>
            </a:endParaRPr>
          </a:p>
        </p:txBody>
      </p:sp>
      <p:sp>
        <p:nvSpPr>
          <p:cNvPr id="4" name="矩形 3"/>
          <p:cNvSpPr/>
          <p:nvPr/>
        </p:nvSpPr>
        <p:spPr>
          <a:xfrm>
            <a:off x="2339975" y="1628775"/>
            <a:ext cx="6135370" cy="4547870"/>
          </a:xfrm>
          <a:prstGeom prst="rect">
            <a:avLst/>
          </a:prstGeom>
          <a:solidFill>
            <a:schemeClr val="bg1">
              <a:alpha val="7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矩形 20"/>
          <p:cNvSpPr/>
          <p:nvPr/>
        </p:nvSpPr>
        <p:spPr>
          <a:xfrm>
            <a:off x="2339975" y="1628775"/>
            <a:ext cx="6135370" cy="4547870"/>
          </a:xfrm>
          <a:prstGeom prst="rect">
            <a:avLst/>
          </a:prstGeom>
          <a:gradFill>
            <a:gsLst>
              <a:gs pos="0">
                <a:schemeClr val="accent1">
                  <a:lumMod val="75000"/>
                </a:schemeClr>
              </a:gs>
              <a:gs pos="19000">
                <a:srgbClr val="80BDE9">
                  <a:alpha val="0"/>
                </a:srgbClr>
              </a:gs>
              <a:gs pos="100000">
                <a:schemeClr val="bg1">
                  <a:alpha val="0"/>
                </a:schemeClr>
              </a:gs>
            </a:gsLst>
            <a:lin ang="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标题 7"/>
          <p:cNvSpPr>
            <a:spLocks noGrp="1"/>
          </p:cNvSpPr>
          <p:nvPr>
            <p:ph type="ctrTitle"/>
          </p:nvPr>
        </p:nvSpPr>
        <p:spPr>
          <a:xfrm>
            <a:off x="0" y="453390"/>
            <a:ext cx="9159240" cy="613410"/>
          </a:xfrm>
        </p:spPr>
        <p:txBody>
          <a:bodyPr/>
          <a:p>
            <a:r>
              <a:rPr lang="zh-CN" altLang="en-US" sz="3200">
                <a:solidFill>
                  <a:schemeClr val="bg1"/>
                </a:solidFill>
              </a:rPr>
              <a:t>砝码操作方法及维护注意事项</a:t>
            </a:r>
            <a:endParaRPr lang="zh-CN" altLang="en-US" sz="3200">
              <a:solidFill>
                <a:schemeClr val="bg1"/>
              </a:solidFill>
            </a:endParaRPr>
          </a:p>
        </p:txBody>
      </p:sp>
      <p:sp>
        <p:nvSpPr>
          <p:cNvPr id="9" name="副标题 8"/>
          <p:cNvSpPr>
            <a:spLocks noGrp="1"/>
          </p:cNvSpPr>
          <p:nvPr>
            <p:ph type="subTitle" idx="1"/>
          </p:nvPr>
        </p:nvSpPr>
        <p:spPr>
          <a:xfrm>
            <a:off x="2700020" y="1917700"/>
            <a:ext cx="5551805" cy="4005580"/>
          </a:xfrm>
          <a:effectLst/>
        </p:spPr>
        <p:txBody>
          <a:bodyPr>
            <a:spAutoFit/>
          </a:bodyPr>
          <a:p>
            <a:pPr algn="just"/>
            <a:r>
              <a:rPr sz="2400">
                <a:solidFill>
                  <a:schemeClr val="tx1"/>
                </a:solidFill>
                <a:effectLst>
                  <a:outerShdw blurRad="38100" dist="19050" dir="2700000" algn="tl" rotWithShape="0">
                    <a:schemeClr val="dk1">
                      <a:lumMod val="50000"/>
                      <a:alpha val="40000"/>
                    </a:schemeClr>
                  </a:outerShdw>
                </a:effectLst>
              </a:rPr>
              <a:t>10、如果存在疑问，请勿使用砝码</a:t>
            </a:r>
            <a:endParaRPr sz="2400">
              <a:solidFill>
                <a:schemeClr val="tx1"/>
              </a:solidFill>
              <a:effectLst>
                <a:outerShdw blurRad="38100" dist="19050" dir="2700000" algn="tl" rotWithShape="0">
                  <a:schemeClr val="dk1">
                    <a:lumMod val="50000"/>
                    <a:alpha val="40000"/>
                  </a:schemeClr>
                </a:outerShdw>
              </a:effectLst>
            </a:endParaRPr>
          </a:p>
          <a:p>
            <a:pPr algn="just"/>
            <a:r>
              <a:rPr sz="2400">
                <a:solidFill>
                  <a:schemeClr val="tx1"/>
                </a:solidFill>
                <a:effectLst>
                  <a:outerShdw blurRad="38100" dist="19050" dir="2700000" algn="tl" rotWithShape="0">
                    <a:schemeClr val="dk1">
                      <a:lumMod val="50000"/>
                      <a:alpha val="40000"/>
                    </a:schemeClr>
                  </a:outerShdw>
                </a:effectLst>
              </a:rPr>
              <a:t>首先使用适合的工具(手套、镊子、提子手、方法大镜)对其进行检查。如果印记可见，应确定擦伤是否将影响准确性。</a:t>
            </a:r>
            <a:endParaRPr sz="2400">
              <a:solidFill>
                <a:schemeClr val="tx1"/>
              </a:solidFill>
              <a:effectLst>
                <a:outerShdw blurRad="38100" dist="19050" dir="2700000" algn="tl" rotWithShape="0">
                  <a:schemeClr val="dk1">
                    <a:lumMod val="50000"/>
                    <a:alpha val="40000"/>
                  </a:schemeClr>
                </a:outerShdw>
              </a:effectLst>
            </a:endParaRPr>
          </a:p>
          <a:p>
            <a:pPr algn="just"/>
            <a:r>
              <a:rPr sz="2400">
                <a:solidFill>
                  <a:schemeClr val="tx1"/>
                </a:solidFill>
                <a:effectLst>
                  <a:outerShdw blurRad="38100" dist="19050" dir="2700000" algn="tl" rotWithShape="0">
                    <a:schemeClr val="dk1">
                      <a:lumMod val="50000"/>
                      <a:alpha val="40000"/>
                    </a:schemeClr>
                  </a:outerShdw>
                </a:effectLst>
              </a:rPr>
              <a:t>11、请勿使用磨腐蚀性或性化学品清洁</a:t>
            </a:r>
            <a:endParaRPr sz="2400">
              <a:solidFill>
                <a:schemeClr val="tx1"/>
              </a:solidFill>
              <a:effectLst>
                <a:outerShdw blurRad="38100" dist="19050" dir="2700000" algn="tl" rotWithShape="0">
                  <a:schemeClr val="dk1">
                    <a:lumMod val="50000"/>
                    <a:alpha val="40000"/>
                  </a:schemeClr>
                </a:outerShdw>
              </a:effectLst>
            </a:endParaRPr>
          </a:p>
          <a:p>
            <a:pPr algn="just"/>
            <a:r>
              <a:rPr sz="2400">
                <a:solidFill>
                  <a:schemeClr val="tx1"/>
                </a:solidFill>
                <a:effectLst>
                  <a:outerShdw blurRad="38100" dist="19050" dir="2700000" algn="tl" rotWithShape="0">
                    <a:schemeClr val="dk1">
                      <a:lumMod val="50000"/>
                      <a:alpha val="40000"/>
                    </a:schemeClr>
                  </a:outerShdw>
                </a:effectLst>
              </a:rPr>
              <a:t>苛性或磨蚀性物质有可能损坏砝码的外部表面“表皮”。可能会去除氧化层导致砝码质量减少，也有可能造成额外氧化或生锈，导致质量增加。无论是那种方式，准确性都会受到影响。</a:t>
            </a:r>
            <a:endParaRPr sz="2400">
              <a:solidFill>
                <a:schemeClr val="tx1"/>
              </a:solidFill>
              <a:effectLst>
                <a:outerShdw blurRad="38100" dist="19050" dir="2700000" algn="tl" rotWithShape="0">
                  <a:schemeClr val="dk1">
                    <a:lumMod val="50000"/>
                    <a:alpha val="40000"/>
                  </a:schemeClr>
                </a:outerShdw>
              </a:effectLst>
            </a:endParaRPr>
          </a:p>
        </p:txBody>
      </p:sp>
      <p:cxnSp>
        <p:nvCxnSpPr>
          <p:cNvPr id="5" name="直接连接符 4"/>
          <p:cNvCxnSpPr/>
          <p:nvPr/>
        </p:nvCxnSpPr>
        <p:spPr>
          <a:xfrm>
            <a:off x="20320" y="1089025"/>
            <a:ext cx="912876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文本框 14"/>
          <p:cNvSpPr txBox="1"/>
          <p:nvPr/>
        </p:nvSpPr>
        <p:spPr>
          <a:xfrm>
            <a:off x="467360" y="2748915"/>
            <a:ext cx="355600" cy="2306955"/>
          </a:xfrm>
          <a:prstGeom prst="rect">
            <a:avLst/>
          </a:prstGeom>
          <a:noFill/>
          <a:effectLst>
            <a:glow rad="101600">
              <a:schemeClr val="accent2">
                <a:satMod val="175000"/>
                <a:alpha val="40000"/>
              </a:schemeClr>
            </a:glow>
          </a:effectLst>
        </p:spPr>
        <p:txBody>
          <a:bodyPr wrap="square" rtlCol="0">
            <a:spAutoFit/>
          </a:bodyPr>
          <a:p>
            <a:r>
              <a:rPr lang="zh-CN" altLang="en-US" sz="3600">
                <a:gradFill>
                  <a:gsLst>
                    <a:gs pos="0">
                      <a:srgbClr val="007BD3"/>
                    </a:gs>
                    <a:gs pos="100000">
                      <a:srgbClr val="034373"/>
                    </a:gs>
                  </a:gsLst>
                  <a:lin scaled="0"/>
                </a:gradFill>
                <a:effectLst>
                  <a:glow rad="63500">
                    <a:schemeClr val="accent1">
                      <a:satMod val="175000"/>
                      <a:alpha val="40000"/>
                    </a:schemeClr>
                  </a:glow>
                </a:effectLst>
                <a:sym typeface="+mn-ea"/>
              </a:rPr>
              <a:t>注意事项</a:t>
            </a:r>
            <a:endParaRPr lang="zh-CN" altLang="en-US" sz="3600">
              <a:gradFill>
                <a:gsLst>
                  <a:gs pos="0">
                    <a:srgbClr val="007BD3"/>
                  </a:gs>
                  <a:gs pos="100000">
                    <a:srgbClr val="034373"/>
                  </a:gs>
                </a:gsLst>
                <a:lin scaled="0"/>
              </a:gradFill>
              <a:effectLst>
                <a:glow rad="63500">
                  <a:schemeClr val="accent1">
                    <a:satMod val="175000"/>
                    <a:alpha val="40000"/>
                  </a:schemeClr>
                </a:glow>
              </a:effectLs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1">
            <a:alphaModFix amt="90000"/>
          </a:blip>
          <a:stretch>
            <a:fillRect/>
          </a:stretch>
        </a:blipFill>
        <a:effectLst/>
      </p:bgPr>
    </p:bg>
    <p:spTree>
      <p:nvGrpSpPr>
        <p:cNvPr id="1" name=""/>
        <p:cNvGrpSpPr/>
        <p:nvPr/>
      </p:nvGrpSpPr>
      <p:grpSpPr/>
      <p:sp>
        <p:nvSpPr>
          <p:cNvPr id="6" name="矩形 5"/>
          <p:cNvSpPr/>
          <p:nvPr/>
        </p:nvSpPr>
        <p:spPr>
          <a:xfrm>
            <a:off x="0" y="1125220"/>
            <a:ext cx="1644650" cy="5779135"/>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矩形 2"/>
          <p:cNvSpPr/>
          <p:nvPr/>
        </p:nvSpPr>
        <p:spPr>
          <a:xfrm>
            <a:off x="10795" y="478790"/>
            <a:ext cx="9147810" cy="610235"/>
          </a:xfrm>
          <a:prstGeom prst="rect">
            <a:avLst/>
          </a:prstGeom>
          <a:solidFill>
            <a:schemeClr val="bg1">
              <a:alpha val="20000"/>
            </a:schemeClr>
          </a:solidFill>
          <a:ln>
            <a:noFill/>
            <a:round/>
          </a:ln>
          <a:effectLst>
            <a:glow rad="127000">
              <a:schemeClr val="accent1">
                <a:alpha val="8000"/>
              </a:schemeClr>
            </a:glow>
          </a:effectLst>
        </p:spPr>
        <p:style>
          <a:lnRef idx="1">
            <a:schemeClr val="accent3"/>
          </a:lnRef>
          <a:fillRef idx="3">
            <a:schemeClr val="accent3"/>
          </a:fillRef>
          <a:effectRef idx="2">
            <a:schemeClr val="accent3"/>
          </a:effectRef>
          <a:fontRef idx="minor">
            <a:schemeClr val="lt1"/>
          </a:fontRef>
        </p:style>
        <p:txBody>
          <a:bodyPr rtlCol="0" anchor="ctr"/>
          <a:p>
            <a:pPr algn="ctr"/>
            <a:endParaRPr lang="zh-CN" altLang="en-US">
              <a:solidFill>
                <a:schemeClr val="lt1"/>
              </a:solidFill>
            </a:endParaRPr>
          </a:p>
        </p:txBody>
      </p:sp>
      <p:sp>
        <p:nvSpPr>
          <p:cNvPr id="4" name="矩形 3"/>
          <p:cNvSpPr/>
          <p:nvPr/>
        </p:nvSpPr>
        <p:spPr>
          <a:xfrm>
            <a:off x="2339975" y="1628775"/>
            <a:ext cx="6135370" cy="4547870"/>
          </a:xfrm>
          <a:prstGeom prst="rect">
            <a:avLst/>
          </a:prstGeom>
          <a:solidFill>
            <a:schemeClr val="bg1">
              <a:alpha val="7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矩形 20"/>
          <p:cNvSpPr/>
          <p:nvPr/>
        </p:nvSpPr>
        <p:spPr>
          <a:xfrm>
            <a:off x="2339975" y="1628775"/>
            <a:ext cx="6135370" cy="4547870"/>
          </a:xfrm>
          <a:prstGeom prst="rect">
            <a:avLst/>
          </a:prstGeom>
          <a:gradFill>
            <a:gsLst>
              <a:gs pos="0">
                <a:schemeClr val="accent1">
                  <a:lumMod val="75000"/>
                </a:schemeClr>
              </a:gs>
              <a:gs pos="19000">
                <a:srgbClr val="80BDE9">
                  <a:alpha val="0"/>
                </a:srgbClr>
              </a:gs>
              <a:gs pos="100000">
                <a:schemeClr val="bg1">
                  <a:alpha val="0"/>
                </a:schemeClr>
              </a:gs>
            </a:gsLst>
            <a:lin ang="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标题 7"/>
          <p:cNvSpPr>
            <a:spLocks noGrp="1"/>
          </p:cNvSpPr>
          <p:nvPr>
            <p:ph type="ctrTitle"/>
          </p:nvPr>
        </p:nvSpPr>
        <p:spPr>
          <a:xfrm>
            <a:off x="0" y="453390"/>
            <a:ext cx="9159240" cy="613410"/>
          </a:xfrm>
        </p:spPr>
        <p:txBody>
          <a:bodyPr/>
          <a:p>
            <a:r>
              <a:rPr lang="zh-CN" altLang="en-US" sz="3200">
                <a:solidFill>
                  <a:schemeClr val="bg1"/>
                </a:solidFill>
              </a:rPr>
              <a:t>砝码操作方法及维护注意事项</a:t>
            </a:r>
            <a:endParaRPr lang="zh-CN" altLang="en-US" sz="3200">
              <a:solidFill>
                <a:schemeClr val="bg1"/>
              </a:solidFill>
            </a:endParaRPr>
          </a:p>
        </p:txBody>
      </p:sp>
      <p:sp>
        <p:nvSpPr>
          <p:cNvPr id="9" name="副标题 8"/>
          <p:cNvSpPr>
            <a:spLocks noGrp="1"/>
          </p:cNvSpPr>
          <p:nvPr>
            <p:ph type="subTitle" idx="1"/>
          </p:nvPr>
        </p:nvSpPr>
        <p:spPr>
          <a:xfrm>
            <a:off x="2700020" y="1917700"/>
            <a:ext cx="5551805" cy="2380615"/>
          </a:xfrm>
          <a:effectLst/>
        </p:spPr>
        <p:txBody>
          <a:bodyPr>
            <a:spAutoFit/>
          </a:bodyPr>
          <a:p>
            <a:pPr algn="just"/>
            <a:r>
              <a:rPr sz="2400">
                <a:solidFill>
                  <a:schemeClr val="tx1"/>
                </a:solidFill>
                <a:effectLst>
                  <a:outerShdw blurRad="38100" dist="19050" dir="2700000" algn="tl" rotWithShape="0">
                    <a:schemeClr val="dk1">
                      <a:lumMod val="50000"/>
                      <a:alpha val="40000"/>
                    </a:schemeClr>
                  </a:outerShdw>
                </a:effectLst>
              </a:rPr>
              <a:t>12、请勿低估静电</a:t>
            </a:r>
            <a:endParaRPr sz="2400">
              <a:solidFill>
                <a:schemeClr val="tx1"/>
              </a:solidFill>
              <a:effectLst>
                <a:outerShdw blurRad="38100" dist="19050" dir="2700000" algn="tl" rotWithShape="0">
                  <a:schemeClr val="dk1">
                    <a:lumMod val="50000"/>
                    <a:alpha val="40000"/>
                  </a:schemeClr>
                </a:outerShdw>
              </a:effectLst>
            </a:endParaRPr>
          </a:p>
          <a:p>
            <a:pPr algn="just"/>
            <a:r>
              <a:rPr sz="2400">
                <a:solidFill>
                  <a:schemeClr val="tx1"/>
                </a:solidFill>
                <a:effectLst>
                  <a:outerShdw blurRad="38100" dist="19050" dir="2700000" algn="tl" rotWithShape="0">
                    <a:schemeClr val="dk1">
                      <a:lumMod val="50000"/>
                      <a:alpha val="40000"/>
                    </a:schemeClr>
                  </a:outerShdw>
                </a:effectLst>
              </a:rPr>
              <a:t>静电荷会对结果产生影响，避免砝码与其他表面(例如：清洁布)之间的摩擦。清洁或干燥后，务必使砝码闲置一会，从而将静电耗散。传导性碳纤维镊子也有助于消除静电电荷。</a:t>
            </a:r>
            <a:endParaRPr sz="2400">
              <a:solidFill>
                <a:schemeClr val="tx1"/>
              </a:solidFill>
              <a:effectLst>
                <a:outerShdw blurRad="38100" dist="19050" dir="2700000" algn="tl" rotWithShape="0">
                  <a:schemeClr val="dk1">
                    <a:lumMod val="50000"/>
                    <a:alpha val="40000"/>
                  </a:schemeClr>
                </a:outerShdw>
              </a:effectLst>
            </a:endParaRPr>
          </a:p>
        </p:txBody>
      </p:sp>
      <p:cxnSp>
        <p:nvCxnSpPr>
          <p:cNvPr id="5" name="直接连接符 4"/>
          <p:cNvCxnSpPr/>
          <p:nvPr/>
        </p:nvCxnSpPr>
        <p:spPr>
          <a:xfrm>
            <a:off x="20320" y="1089025"/>
            <a:ext cx="912876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文本框 14"/>
          <p:cNvSpPr txBox="1"/>
          <p:nvPr/>
        </p:nvSpPr>
        <p:spPr>
          <a:xfrm>
            <a:off x="467360" y="2748915"/>
            <a:ext cx="355600" cy="2306955"/>
          </a:xfrm>
          <a:prstGeom prst="rect">
            <a:avLst/>
          </a:prstGeom>
          <a:noFill/>
          <a:effectLst>
            <a:glow rad="101600">
              <a:schemeClr val="accent2">
                <a:satMod val="175000"/>
                <a:alpha val="40000"/>
              </a:schemeClr>
            </a:glow>
          </a:effectLst>
        </p:spPr>
        <p:txBody>
          <a:bodyPr wrap="square" rtlCol="0">
            <a:spAutoFit/>
          </a:bodyPr>
          <a:p>
            <a:r>
              <a:rPr lang="zh-CN" altLang="en-US" sz="3600">
                <a:gradFill>
                  <a:gsLst>
                    <a:gs pos="0">
                      <a:srgbClr val="007BD3"/>
                    </a:gs>
                    <a:gs pos="100000">
                      <a:srgbClr val="034373"/>
                    </a:gs>
                  </a:gsLst>
                  <a:lin scaled="0"/>
                </a:gradFill>
                <a:effectLst>
                  <a:glow rad="63500">
                    <a:schemeClr val="accent1">
                      <a:satMod val="175000"/>
                      <a:alpha val="40000"/>
                    </a:schemeClr>
                  </a:glow>
                </a:effectLst>
                <a:sym typeface="+mn-ea"/>
              </a:rPr>
              <a:t>注意事项</a:t>
            </a:r>
            <a:endParaRPr lang="zh-CN" altLang="en-US" sz="3600">
              <a:gradFill>
                <a:gsLst>
                  <a:gs pos="0">
                    <a:srgbClr val="007BD3"/>
                  </a:gs>
                  <a:gs pos="100000">
                    <a:srgbClr val="034373"/>
                  </a:gs>
                </a:gsLst>
                <a:lin scaled="0"/>
              </a:gradFill>
              <a:effectLst>
                <a:glow rad="63500">
                  <a:schemeClr val="accent1">
                    <a:satMod val="175000"/>
                    <a:alpha val="40000"/>
                  </a:schemeClr>
                </a:glo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1">
            <a:alphaModFix amt="90000"/>
          </a:blip>
          <a:stretch>
            <a:fillRect/>
          </a:stretch>
        </a:blipFill>
        <a:effectLst/>
      </p:bgPr>
    </p:bg>
    <p:spTree>
      <p:nvGrpSpPr>
        <p:cNvPr id="1" name=""/>
        <p:cNvGrpSpPr/>
        <p:nvPr/>
      </p:nvGrpSpPr>
      <p:grpSpPr/>
      <p:sp>
        <p:nvSpPr>
          <p:cNvPr id="6" name="矩形 5"/>
          <p:cNvSpPr/>
          <p:nvPr/>
        </p:nvSpPr>
        <p:spPr>
          <a:xfrm>
            <a:off x="0" y="1089025"/>
            <a:ext cx="1644650" cy="5779135"/>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矩形 2"/>
          <p:cNvSpPr/>
          <p:nvPr/>
        </p:nvSpPr>
        <p:spPr>
          <a:xfrm>
            <a:off x="10795" y="478790"/>
            <a:ext cx="9147810" cy="610235"/>
          </a:xfrm>
          <a:prstGeom prst="rect">
            <a:avLst/>
          </a:prstGeom>
          <a:solidFill>
            <a:schemeClr val="bg1">
              <a:alpha val="20000"/>
            </a:schemeClr>
          </a:solidFill>
          <a:ln>
            <a:noFill/>
            <a:round/>
          </a:ln>
          <a:effectLst>
            <a:glow rad="127000">
              <a:schemeClr val="accent1">
                <a:alpha val="8000"/>
              </a:schemeClr>
            </a:glow>
          </a:effectLst>
        </p:spPr>
        <p:style>
          <a:lnRef idx="1">
            <a:schemeClr val="accent3"/>
          </a:lnRef>
          <a:fillRef idx="3">
            <a:schemeClr val="accent3"/>
          </a:fillRef>
          <a:effectRef idx="2">
            <a:schemeClr val="accent3"/>
          </a:effectRef>
          <a:fontRef idx="minor">
            <a:schemeClr val="lt1"/>
          </a:fontRef>
        </p:style>
        <p:txBody>
          <a:bodyPr rtlCol="0" anchor="ctr"/>
          <a:p>
            <a:pPr algn="ctr"/>
            <a:endParaRPr lang="zh-CN" altLang="en-US">
              <a:solidFill>
                <a:schemeClr val="lt1"/>
              </a:solidFill>
            </a:endParaRPr>
          </a:p>
        </p:txBody>
      </p:sp>
      <p:sp>
        <p:nvSpPr>
          <p:cNvPr id="4" name="矩形 3"/>
          <p:cNvSpPr/>
          <p:nvPr/>
        </p:nvSpPr>
        <p:spPr>
          <a:xfrm>
            <a:off x="2339975" y="1628775"/>
            <a:ext cx="6135370" cy="4547870"/>
          </a:xfrm>
          <a:prstGeom prst="rect">
            <a:avLst/>
          </a:prstGeom>
          <a:solidFill>
            <a:schemeClr val="bg1">
              <a:alpha val="7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矩形 20"/>
          <p:cNvSpPr/>
          <p:nvPr/>
        </p:nvSpPr>
        <p:spPr>
          <a:xfrm>
            <a:off x="2339975" y="1628775"/>
            <a:ext cx="6135370" cy="4547870"/>
          </a:xfrm>
          <a:prstGeom prst="rect">
            <a:avLst/>
          </a:prstGeom>
          <a:gradFill>
            <a:gsLst>
              <a:gs pos="0">
                <a:schemeClr val="accent1">
                  <a:lumMod val="75000"/>
                </a:schemeClr>
              </a:gs>
              <a:gs pos="19000">
                <a:srgbClr val="80BDE9">
                  <a:alpha val="0"/>
                </a:srgbClr>
              </a:gs>
              <a:gs pos="100000">
                <a:schemeClr val="bg1">
                  <a:alpha val="0"/>
                </a:schemeClr>
              </a:gs>
            </a:gsLst>
            <a:lin ang="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标题 7"/>
          <p:cNvSpPr>
            <a:spLocks noGrp="1"/>
          </p:cNvSpPr>
          <p:nvPr>
            <p:ph type="ctrTitle"/>
          </p:nvPr>
        </p:nvSpPr>
        <p:spPr>
          <a:xfrm>
            <a:off x="0" y="453390"/>
            <a:ext cx="9159240" cy="613410"/>
          </a:xfrm>
        </p:spPr>
        <p:txBody>
          <a:bodyPr/>
          <a:p>
            <a:r>
              <a:rPr lang="zh-CN" altLang="en-US" sz="3200">
                <a:solidFill>
                  <a:schemeClr val="bg1"/>
                </a:solidFill>
              </a:rPr>
              <a:t>砝码操作方法及维护注意事项</a:t>
            </a:r>
            <a:endParaRPr lang="zh-CN" altLang="en-US" sz="3200">
              <a:solidFill>
                <a:schemeClr val="bg1"/>
              </a:solidFill>
            </a:endParaRPr>
          </a:p>
        </p:txBody>
      </p:sp>
      <p:sp>
        <p:nvSpPr>
          <p:cNvPr id="9" name="副标题 8"/>
          <p:cNvSpPr>
            <a:spLocks noGrp="1"/>
          </p:cNvSpPr>
          <p:nvPr>
            <p:ph type="subTitle" idx="1"/>
          </p:nvPr>
        </p:nvSpPr>
        <p:spPr>
          <a:xfrm>
            <a:off x="2700020" y="1917700"/>
            <a:ext cx="5551805" cy="4005580"/>
          </a:xfrm>
          <a:effectLst/>
        </p:spPr>
        <p:txBody>
          <a:bodyPr>
            <a:spAutoFit/>
          </a:bodyPr>
          <a:p>
            <a:pPr algn="just"/>
            <a:r>
              <a:rPr sz="2400">
                <a:solidFill>
                  <a:schemeClr val="tx1"/>
                </a:solidFill>
                <a:effectLst>
                  <a:outerShdw blurRad="38100" dist="19050" dir="2700000" algn="tl" rotWithShape="0">
                    <a:schemeClr val="dk1">
                      <a:lumMod val="50000"/>
                      <a:alpha val="40000"/>
                    </a:schemeClr>
                  </a:outerShdw>
                </a:effectLst>
              </a:rPr>
              <a:t>1、将砝码存放在原始包装内</a:t>
            </a:r>
            <a:endParaRPr sz="2400">
              <a:solidFill>
                <a:schemeClr val="tx1"/>
              </a:solidFill>
              <a:effectLst>
                <a:outerShdw blurRad="38100" dist="19050" dir="2700000" algn="tl" rotWithShape="0">
                  <a:schemeClr val="dk1">
                    <a:lumMod val="50000"/>
                    <a:alpha val="40000"/>
                  </a:schemeClr>
                </a:outerShdw>
              </a:effectLst>
            </a:endParaRPr>
          </a:p>
          <a:p>
            <a:pPr algn="just"/>
            <a:r>
              <a:rPr sz="2400">
                <a:solidFill>
                  <a:schemeClr val="tx1"/>
                </a:solidFill>
                <a:effectLst>
                  <a:outerShdw blurRad="38100" dist="19050" dir="2700000" algn="tl" rotWithShape="0">
                    <a:schemeClr val="dk1">
                      <a:lumMod val="50000"/>
                      <a:alpha val="40000"/>
                    </a:schemeClr>
                  </a:outerShdw>
                </a:effectLst>
              </a:rPr>
              <a:t>砝码配备适合的便携箱使用可防止砝码积聚灰尘。另外，带衬垫的不同尺寸存放位有助于防止砝码混淆。</a:t>
            </a:r>
            <a:endParaRPr sz="2400">
              <a:solidFill>
                <a:schemeClr val="tx1"/>
              </a:solidFill>
              <a:effectLst>
                <a:outerShdw blurRad="38100" dist="19050" dir="2700000" algn="tl" rotWithShape="0">
                  <a:schemeClr val="dk1">
                    <a:lumMod val="50000"/>
                    <a:alpha val="40000"/>
                  </a:schemeClr>
                </a:outerShdw>
              </a:effectLst>
            </a:endParaRPr>
          </a:p>
          <a:p>
            <a:pPr algn="just"/>
            <a:r>
              <a:rPr sz="2400">
                <a:solidFill>
                  <a:schemeClr val="tx1"/>
                </a:solidFill>
                <a:effectLst>
                  <a:outerShdw blurRad="38100" dist="19050" dir="2700000" algn="tl" rotWithShape="0">
                    <a:schemeClr val="dk1">
                      <a:lumMod val="50000"/>
                      <a:alpha val="40000"/>
                    </a:schemeClr>
                  </a:outerShdw>
                </a:effectLst>
              </a:rPr>
              <a:t>2、将砝码存放在天平旁</a:t>
            </a:r>
            <a:endParaRPr sz="2400">
              <a:solidFill>
                <a:schemeClr val="tx1"/>
              </a:solidFill>
              <a:effectLst>
                <a:outerShdw blurRad="38100" dist="19050" dir="2700000" algn="tl" rotWithShape="0">
                  <a:schemeClr val="dk1">
                    <a:lumMod val="50000"/>
                    <a:alpha val="40000"/>
                  </a:schemeClr>
                </a:outerShdw>
              </a:effectLst>
            </a:endParaRPr>
          </a:p>
          <a:p>
            <a:pPr algn="just"/>
            <a:r>
              <a:rPr sz="2400">
                <a:solidFill>
                  <a:schemeClr val="tx1"/>
                </a:solidFill>
                <a:effectLst>
                  <a:outerShdw blurRad="38100" dist="19050" dir="2700000" algn="tl" rotWithShape="0">
                    <a:schemeClr val="dk1">
                      <a:lumMod val="50000"/>
                      <a:alpha val="40000"/>
                    </a:schemeClr>
                  </a:outerShdw>
                </a:effectLst>
              </a:rPr>
              <a:t>砝码存放在将要使用的天平旁边有助于确保电子天平与砝码达到相似的环境温度。如果必须将砝码从存储区域送至天平旁边，需要留出足够长的时间使其达到相似状态。</a:t>
            </a:r>
            <a:endParaRPr sz="2400">
              <a:solidFill>
                <a:schemeClr val="tx1"/>
              </a:solidFill>
              <a:effectLst>
                <a:outerShdw blurRad="38100" dist="19050" dir="2700000" algn="tl" rotWithShape="0">
                  <a:schemeClr val="dk1">
                    <a:lumMod val="50000"/>
                    <a:alpha val="40000"/>
                  </a:schemeClr>
                </a:outerShdw>
              </a:effectLst>
            </a:endParaRPr>
          </a:p>
        </p:txBody>
      </p:sp>
      <p:cxnSp>
        <p:nvCxnSpPr>
          <p:cNvPr id="5" name="直接连接符 4"/>
          <p:cNvCxnSpPr/>
          <p:nvPr/>
        </p:nvCxnSpPr>
        <p:spPr>
          <a:xfrm>
            <a:off x="20320" y="1089025"/>
            <a:ext cx="912876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文本框 14"/>
          <p:cNvSpPr txBox="1"/>
          <p:nvPr/>
        </p:nvSpPr>
        <p:spPr>
          <a:xfrm>
            <a:off x="467360" y="2748915"/>
            <a:ext cx="355600" cy="2306955"/>
          </a:xfrm>
          <a:prstGeom prst="rect">
            <a:avLst/>
          </a:prstGeom>
          <a:noFill/>
          <a:effectLst>
            <a:glow rad="101600">
              <a:schemeClr val="accent2">
                <a:satMod val="175000"/>
                <a:alpha val="40000"/>
              </a:schemeClr>
            </a:glow>
          </a:effectLst>
        </p:spPr>
        <p:txBody>
          <a:bodyPr wrap="square" rtlCol="0">
            <a:spAutoFit/>
          </a:bodyPr>
          <a:p>
            <a:r>
              <a:rPr lang="zh-CN" altLang="en-US" sz="3600">
                <a:gradFill>
                  <a:gsLst>
                    <a:gs pos="0">
                      <a:srgbClr val="007BD3"/>
                    </a:gs>
                    <a:gs pos="100000">
                      <a:srgbClr val="034373"/>
                    </a:gs>
                  </a:gsLst>
                  <a:lin scaled="0"/>
                </a:gradFill>
                <a:effectLst>
                  <a:glow rad="63500">
                    <a:schemeClr val="accent1">
                      <a:satMod val="175000"/>
                      <a:alpha val="40000"/>
                    </a:schemeClr>
                  </a:glow>
                </a:effectLst>
                <a:sym typeface="+mn-ea"/>
              </a:rPr>
              <a:t>注意事项</a:t>
            </a:r>
            <a:endParaRPr lang="zh-CN" altLang="en-US" sz="3600">
              <a:gradFill>
                <a:gsLst>
                  <a:gs pos="0">
                    <a:srgbClr val="007BD3"/>
                  </a:gs>
                  <a:gs pos="100000">
                    <a:srgbClr val="034373"/>
                  </a:gs>
                </a:gsLst>
                <a:lin scaled="0"/>
              </a:gradFill>
              <a:effectLst>
                <a:glow rad="63500">
                  <a:schemeClr val="accent1">
                    <a:satMod val="175000"/>
                    <a:alpha val="40000"/>
                  </a:schemeClr>
                </a:glo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1">
            <a:alphaModFix amt="90000"/>
          </a:blip>
          <a:stretch>
            <a:fillRect/>
          </a:stretch>
        </a:blipFill>
        <a:effectLst/>
      </p:bgPr>
    </p:bg>
    <p:spTree>
      <p:nvGrpSpPr>
        <p:cNvPr id="1" name=""/>
        <p:cNvGrpSpPr/>
        <p:nvPr/>
      </p:nvGrpSpPr>
      <p:grpSpPr/>
      <p:sp>
        <p:nvSpPr>
          <p:cNvPr id="6" name="矩形 5"/>
          <p:cNvSpPr/>
          <p:nvPr/>
        </p:nvSpPr>
        <p:spPr>
          <a:xfrm>
            <a:off x="0" y="1089025"/>
            <a:ext cx="1644650" cy="5779135"/>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矩形 2"/>
          <p:cNvSpPr/>
          <p:nvPr/>
        </p:nvSpPr>
        <p:spPr>
          <a:xfrm>
            <a:off x="10795" y="478790"/>
            <a:ext cx="9147810" cy="610235"/>
          </a:xfrm>
          <a:prstGeom prst="rect">
            <a:avLst/>
          </a:prstGeom>
          <a:solidFill>
            <a:schemeClr val="bg1">
              <a:alpha val="20000"/>
            </a:schemeClr>
          </a:solidFill>
          <a:ln>
            <a:noFill/>
            <a:round/>
          </a:ln>
          <a:effectLst>
            <a:glow rad="127000">
              <a:schemeClr val="accent1">
                <a:alpha val="8000"/>
              </a:schemeClr>
            </a:glow>
          </a:effectLst>
        </p:spPr>
        <p:style>
          <a:lnRef idx="1">
            <a:schemeClr val="accent3"/>
          </a:lnRef>
          <a:fillRef idx="3">
            <a:schemeClr val="accent3"/>
          </a:fillRef>
          <a:effectRef idx="2">
            <a:schemeClr val="accent3"/>
          </a:effectRef>
          <a:fontRef idx="minor">
            <a:schemeClr val="lt1"/>
          </a:fontRef>
        </p:style>
        <p:txBody>
          <a:bodyPr rtlCol="0" anchor="ctr"/>
          <a:p>
            <a:pPr algn="ctr"/>
            <a:endParaRPr lang="zh-CN" altLang="en-US">
              <a:solidFill>
                <a:schemeClr val="lt1"/>
              </a:solidFill>
            </a:endParaRPr>
          </a:p>
        </p:txBody>
      </p:sp>
      <p:sp>
        <p:nvSpPr>
          <p:cNvPr id="4" name="矩形 3"/>
          <p:cNvSpPr/>
          <p:nvPr/>
        </p:nvSpPr>
        <p:spPr>
          <a:xfrm>
            <a:off x="2339975" y="1628775"/>
            <a:ext cx="6135370" cy="4547870"/>
          </a:xfrm>
          <a:prstGeom prst="rect">
            <a:avLst/>
          </a:prstGeom>
          <a:solidFill>
            <a:schemeClr val="bg1">
              <a:alpha val="7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矩形 20"/>
          <p:cNvSpPr/>
          <p:nvPr/>
        </p:nvSpPr>
        <p:spPr>
          <a:xfrm>
            <a:off x="2339975" y="1628775"/>
            <a:ext cx="6135370" cy="4547870"/>
          </a:xfrm>
          <a:prstGeom prst="rect">
            <a:avLst/>
          </a:prstGeom>
          <a:gradFill>
            <a:gsLst>
              <a:gs pos="0">
                <a:schemeClr val="accent1">
                  <a:lumMod val="75000"/>
                </a:schemeClr>
              </a:gs>
              <a:gs pos="19000">
                <a:srgbClr val="80BDE9">
                  <a:alpha val="0"/>
                </a:srgbClr>
              </a:gs>
              <a:gs pos="100000">
                <a:schemeClr val="bg1">
                  <a:alpha val="0"/>
                </a:schemeClr>
              </a:gs>
            </a:gsLst>
            <a:lin ang="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标题 7"/>
          <p:cNvSpPr>
            <a:spLocks noGrp="1"/>
          </p:cNvSpPr>
          <p:nvPr>
            <p:ph type="ctrTitle"/>
          </p:nvPr>
        </p:nvSpPr>
        <p:spPr>
          <a:xfrm>
            <a:off x="0" y="453390"/>
            <a:ext cx="9159240" cy="613410"/>
          </a:xfrm>
        </p:spPr>
        <p:txBody>
          <a:bodyPr/>
          <a:p>
            <a:r>
              <a:rPr lang="zh-CN" altLang="en-US" sz="3200">
                <a:solidFill>
                  <a:schemeClr val="bg1"/>
                </a:solidFill>
              </a:rPr>
              <a:t>砝码操作方法及维护注意事项</a:t>
            </a:r>
            <a:endParaRPr lang="zh-CN" altLang="en-US" sz="3200">
              <a:solidFill>
                <a:schemeClr val="bg1"/>
              </a:solidFill>
            </a:endParaRPr>
          </a:p>
        </p:txBody>
      </p:sp>
      <p:sp>
        <p:nvSpPr>
          <p:cNvPr id="9" name="副标题 8"/>
          <p:cNvSpPr>
            <a:spLocks noGrp="1"/>
          </p:cNvSpPr>
          <p:nvPr>
            <p:ph type="subTitle" idx="1"/>
          </p:nvPr>
        </p:nvSpPr>
        <p:spPr>
          <a:xfrm>
            <a:off x="2700020" y="1917700"/>
            <a:ext cx="5551805" cy="2750185"/>
          </a:xfrm>
          <a:effectLst/>
        </p:spPr>
        <p:txBody>
          <a:bodyPr>
            <a:spAutoFit/>
          </a:bodyPr>
          <a:p>
            <a:pPr algn="just"/>
            <a:r>
              <a:rPr sz="2400">
                <a:solidFill>
                  <a:schemeClr val="tx1"/>
                </a:solidFill>
                <a:effectLst>
                  <a:outerShdw blurRad="38100" dist="19050" dir="2700000" algn="tl" rotWithShape="0">
                    <a:schemeClr val="dk1">
                      <a:lumMod val="50000"/>
                      <a:alpha val="40000"/>
                    </a:schemeClr>
                  </a:outerShdw>
                </a:effectLst>
              </a:rPr>
              <a:t>3、小心处理</a:t>
            </a:r>
            <a:endParaRPr sz="2400">
              <a:solidFill>
                <a:schemeClr val="tx1"/>
              </a:solidFill>
              <a:effectLst>
                <a:outerShdw blurRad="38100" dist="19050" dir="2700000" algn="tl" rotWithShape="0">
                  <a:schemeClr val="dk1">
                    <a:lumMod val="50000"/>
                    <a:alpha val="40000"/>
                  </a:schemeClr>
                </a:outerShdw>
              </a:effectLst>
            </a:endParaRPr>
          </a:p>
          <a:p>
            <a:pPr algn="just"/>
            <a:r>
              <a:rPr sz="2400">
                <a:solidFill>
                  <a:schemeClr val="tx1"/>
                </a:solidFill>
                <a:effectLst>
                  <a:outerShdw blurRad="38100" dist="19050" dir="2700000" algn="tl" rotWithShape="0">
                    <a:schemeClr val="dk1">
                      <a:lumMod val="50000"/>
                      <a:alpha val="40000"/>
                    </a:schemeClr>
                  </a:outerShdw>
                </a:effectLst>
              </a:rPr>
              <a:t>这包括从触摸砝码时佩戴洁净尼龙或皮制手套，到使用带有涂层尖部的专用镊子来加取砝码的每个环节。当心有可能刮划砝码表面的物体，并格外关注不要在天平的金属秤盘上滑动砝码，以免造成轻微磨损。</a:t>
            </a:r>
            <a:endParaRPr sz="2400">
              <a:solidFill>
                <a:schemeClr val="tx1"/>
              </a:solidFill>
              <a:effectLst>
                <a:outerShdw blurRad="38100" dist="19050" dir="2700000" algn="tl" rotWithShape="0">
                  <a:schemeClr val="dk1">
                    <a:lumMod val="50000"/>
                    <a:alpha val="40000"/>
                  </a:schemeClr>
                </a:outerShdw>
              </a:effectLst>
            </a:endParaRPr>
          </a:p>
        </p:txBody>
      </p:sp>
      <p:cxnSp>
        <p:nvCxnSpPr>
          <p:cNvPr id="5" name="直接连接符 4"/>
          <p:cNvCxnSpPr/>
          <p:nvPr/>
        </p:nvCxnSpPr>
        <p:spPr>
          <a:xfrm>
            <a:off x="20320" y="1089025"/>
            <a:ext cx="912876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文本框 14"/>
          <p:cNvSpPr txBox="1"/>
          <p:nvPr/>
        </p:nvSpPr>
        <p:spPr>
          <a:xfrm>
            <a:off x="467360" y="2748915"/>
            <a:ext cx="355600" cy="2306955"/>
          </a:xfrm>
          <a:prstGeom prst="rect">
            <a:avLst/>
          </a:prstGeom>
          <a:noFill/>
          <a:effectLst>
            <a:glow rad="101600">
              <a:schemeClr val="accent2">
                <a:satMod val="175000"/>
                <a:alpha val="40000"/>
              </a:schemeClr>
            </a:glow>
          </a:effectLst>
        </p:spPr>
        <p:txBody>
          <a:bodyPr wrap="square" rtlCol="0">
            <a:spAutoFit/>
          </a:bodyPr>
          <a:p>
            <a:r>
              <a:rPr lang="zh-CN" altLang="en-US" sz="3600">
                <a:gradFill>
                  <a:gsLst>
                    <a:gs pos="0">
                      <a:srgbClr val="007BD3"/>
                    </a:gs>
                    <a:gs pos="100000">
                      <a:srgbClr val="034373"/>
                    </a:gs>
                  </a:gsLst>
                  <a:lin scaled="0"/>
                </a:gradFill>
                <a:effectLst>
                  <a:glow rad="63500">
                    <a:schemeClr val="accent1">
                      <a:satMod val="175000"/>
                      <a:alpha val="40000"/>
                    </a:schemeClr>
                  </a:glow>
                </a:effectLst>
                <a:sym typeface="+mn-ea"/>
              </a:rPr>
              <a:t>注意事项</a:t>
            </a:r>
            <a:endParaRPr lang="zh-CN" altLang="en-US" sz="3600">
              <a:gradFill>
                <a:gsLst>
                  <a:gs pos="0">
                    <a:srgbClr val="007BD3"/>
                  </a:gs>
                  <a:gs pos="100000">
                    <a:srgbClr val="034373"/>
                  </a:gs>
                </a:gsLst>
                <a:lin scaled="0"/>
              </a:gradFill>
              <a:effectLst>
                <a:glow rad="63500">
                  <a:schemeClr val="accent1">
                    <a:satMod val="175000"/>
                    <a:alpha val="40000"/>
                  </a:schemeClr>
                </a:glo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1">
            <a:alphaModFix amt="90000"/>
          </a:blip>
          <a:stretch>
            <a:fillRect/>
          </a:stretch>
        </a:blipFill>
        <a:effectLst/>
      </p:bgPr>
    </p:bg>
    <p:spTree>
      <p:nvGrpSpPr>
        <p:cNvPr id="1" name=""/>
        <p:cNvGrpSpPr/>
        <p:nvPr/>
      </p:nvGrpSpPr>
      <p:grpSpPr/>
      <p:sp>
        <p:nvSpPr>
          <p:cNvPr id="6" name="矩形 5"/>
          <p:cNvSpPr/>
          <p:nvPr/>
        </p:nvSpPr>
        <p:spPr>
          <a:xfrm>
            <a:off x="0" y="1089025"/>
            <a:ext cx="1644650" cy="5779135"/>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矩形 2"/>
          <p:cNvSpPr/>
          <p:nvPr/>
        </p:nvSpPr>
        <p:spPr>
          <a:xfrm>
            <a:off x="10795" y="478790"/>
            <a:ext cx="9147810" cy="610235"/>
          </a:xfrm>
          <a:prstGeom prst="rect">
            <a:avLst/>
          </a:prstGeom>
          <a:solidFill>
            <a:schemeClr val="bg1">
              <a:alpha val="20000"/>
            </a:schemeClr>
          </a:solidFill>
          <a:ln>
            <a:noFill/>
            <a:round/>
          </a:ln>
          <a:effectLst>
            <a:glow rad="127000">
              <a:schemeClr val="accent1">
                <a:alpha val="8000"/>
              </a:schemeClr>
            </a:glow>
          </a:effectLst>
        </p:spPr>
        <p:style>
          <a:lnRef idx="1">
            <a:schemeClr val="accent3"/>
          </a:lnRef>
          <a:fillRef idx="3">
            <a:schemeClr val="accent3"/>
          </a:fillRef>
          <a:effectRef idx="2">
            <a:schemeClr val="accent3"/>
          </a:effectRef>
          <a:fontRef idx="minor">
            <a:schemeClr val="lt1"/>
          </a:fontRef>
        </p:style>
        <p:txBody>
          <a:bodyPr rtlCol="0" anchor="ctr"/>
          <a:p>
            <a:pPr algn="ctr"/>
            <a:endParaRPr lang="zh-CN" altLang="en-US">
              <a:solidFill>
                <a:schemeClr val="lt1"/>
              </a:solidFill>
            </a:endParaRPr>
          </a:p>
        </p:txBody>
      </p:sp>
      <p:sp>
        <p:nvSpPr>
          <p:cNvPr id="4" name="矩形 3"/>
          <p:cNvSpPr/>
          <p:nvPr/>
        </p:nvSpPr>
        <p:spPr>
          <a:xfrm>
            <a:off x="2339975" y="1628775"/>
            <a:ext cx="6135370" cy="4547870"/>
          </a:xfrm>
          <a:prstGeom prst="rect">
            <a:avLst/>
          </a:prstGeom>
          <a:solidFill>
            <a:schemeClr val="bg1">
              <a:alpha val="7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矩形 20"/>
          <p:cNvSpPr/>
          <p:nvPr/>
        </p:nvSpPr>
        <p:spPr>
          <a:xfrm>
            <a:off x="2339975" y="1628775"/>
            <a:ext cx="6135370" cy="4547870"/>
          </a:xfrm>
          <a:prstGeom prst="rect">
            <a:avLst/>
          </a:prstGeom>
          <a:gradFill>
            <a:gsLst>
              <a:gs pos="0">
                <a:schemeClr val="accent1">
                  <a:lumMod val="75000"/>
                </a:schemeClr>
              </a:gs>
              <a:gs pos="19000">
                <a:srgbClr val="80BDE9">
                  <a:alpha val="0"/>
                </a:srgbClr>
              </a:gs>
              <a:gs pos="100000">
                <a:schemeClr val="bg1">
                  <a:alpha val="0"/>
                </a:schemeClr>
              </a:gs>
            </a:gsLst>
            <a:lin ang="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标题 7"/>
          <p:cNvSpPr>
            <a:spLocks noGrp="1"/>
          </p:cNvSpPr>
          <p:nvPr>
            <p:ph type="ctrTitle"/>
          </p:nvPr>
        </p:nvSpPr>
        <p:spPr>
          <a:xfrm>
            <a:off x="0" y="453390"/>
            <a:ext cx="9159240" cy="613410"/>
          </a:xfrm>
        </p:spPr>
        <p:txBody>
          <a:bodyPr/>
          <a:p>
            <a:r>
              <a:rPr lang="zh-CN" altLang="en-US" sz="3200">
                <a:solidFill>
                  <a:schemeClr val="bg1"/>
                </a:solidFill>
              </a:rPr>
              <a:t>砝码操作方法及维护注意事项</a:t>
            </a:r>
            <a:endParaRPr lang="zh-CN" altLang="en-US" sz="3200">
              <a:solidFill>
                <a:schemeClr val="bg1"/>
              </a:solidFill>
            </a:endParaRPr>
          </a:p>
        </p:txBody>
      </p:sp>
      <p:sp>
        <p:nvSpPr>
          <p:cNvPr id="9" name="副标题 8"/>
          <p:cNvSpPr>
            <a:spLocks noGrp="1"/>
          </p:cNvSpPr>
          <p:nvPr>
            <p:ph type="subTitle" idx="1"/>
          </p:nvPr>
        </p:nvSpPr>
        <p:spPr>
          <a:xfrm>
            <a:off x="2700020" y="1917700"/>
            <a:ext cx="5551805" cy="2750185"/>
          </a:xfrm>
          <a:effectLst/>
        </p:spPr>
        <p:txBody>
          <a:bodyPr>
            <a:spAutoFit/>
          </a:bodyPr>
          <a:p>
            <a:pPr algn="just"/>
            <a:r>
              <a:rPr sz="2400">
                <a:solidFill>
                  <a:schemeClr val="tx1"/>
                </a:solidFill>
                <a:effectLst>
                  <a:outerShdw blurRad="38100" dist="19050" dir="2700000" algn="tl" rotWithShape="0">
                    <a:schemeClr val="dk1">
                      <a:lumMod val="50000"/>
                      <a:alpha val="40000"/>
                    </a:schemeClr>
                  </a:outerShdw>
                </a:effectLst>
              </a:rPr>
              <a:t>4、建议进行清洁</a:t>
            </a:r>
            <a:endParaRPr sz="2400">
              <a:solidFill>
                <a:schemeClr val="tx1"/>
              </a:solidFill>
              <a:effectLst>
                <a:outerShdw blurRad="38100" dist="19050" dir="2700000" algn="tl" rotWithShape="0">
                  <a:schemeClr val="dk1">
                    <a:lumMod val="50000"/>
                    <a:alpha val="40000"/>
                  </a:schemeClr>
                </a:outerShdw>
              </a:effectLst>
            </a:endParaRPr>
          </a:p>
          <a:p>
            <a:pPr algn="just"/>
            <a:r>
              <a:rPr sz="2400">
                <a:solidFill>
                  <a:schemeClr val="tx1"/>
                </a:solidFill>
                <a:effectLst>
                  <a:outerShdw blurRad="38100" dist="19050" dir="2700000" algn="tl" rotWithShape="0">
                    <a:schemeClr val="dk1">
                      <a:lumMod val="50000"/>
                      <a:alpha val="40000"/>
                    </a:schemeClr>
                  </a:outerShdw>
                </a:effectLst>
              </a:rPr>
              <a:t>在理想条件下，无需清洁精密或普通的校准砝码。然而，事实上事情并非总是如此。是否可自行清洁砝码取决于砝码的尺寸与过程的关键性。通常使用经过特殊设计的刷子、柔软的超细纤维布或橡胶球清除灰尘。</a:t>
            </a:r>
            <a:endParaRPr sz="2400">
              <a:solidFill>
                <a:schemeClr val="tx1"/>
              </a:solidFill>
              <a:effectLst>
                <a:outerShdw blurRad="38100" dist="19050" dir="2700000" algn="tl" rotWithShape="0">
                  <a:schemeClr val="dk1">
                    <a:lumMod val="50000"/>
                    <a:alpha val="40000"/>
                  </a:schemeClr>
                </a:outerShdw>
              </a:effectLst>
            </a:endParaRPr>
          </a:p>
        </p:txBody>
      </p:sp>
      <p:cxnSp>
        <p:nvCxnSpPr>
          <p:cNvPr id="5" name="直接连接符 4"/>
          <p:cNvCxnSpPr/>
          <p:nvPr/>
        </p:nvCxnSpPr>
        <p:spPr>
          <a:xfrm>
            <a:off x="20320" y="1089025"/>
            <a:ext cx="912876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文本框 14"/>
          <p:cNvSpPr txBox="1"/>
          <p:nvPr/>
        </p:nvSpPr>
        <p:spPr>
          <a:xfrm>
            <a:off x="467360" y="2748915"/>
            <a:ext cx="355600" cy="2306955"/>
          </a:xfrm>
          <a:prstGeom prst="rect">
            <a:avLst/>
          </a:prstGeom>
          <a:noFill/>
          <a:effectLst>
            <a:glow rad="101600">
              <a:schemeClr val="accent2">
                <a:satMod val="175000"/>
                <a:alpha val="40000"/>
              </a:schemeClr>
            </a:glow>
          </a:effectLst>
        </p:spPr>
        <p:txBody>
          <a:bodyPr wrap="square" rtlCol="0">
            <a:spAutoFit/>
          </a:bodyPr>
          <a:p>
            <a:r>
              <a:rPr lang="zh-CN" altLang="en-US" sz="3600">
                <a:gradFill>
                  <a:gsLst>
                    <a:gs pos="0">
                      <a:srgbClr val="007BD3"/>
                    </a:gs>
                    <a:gs pos="100000">
                      <a:srgbClr val="034373"/>
                    </a:gs>
                  </a:gsLst>
                  <a:lin scaled="0"/>
                </a:gradFill>
                <a:effectLst>
                  <a:glow rad="63500">
                    <a:schemeClr val="accent1">
                      <a:satMod val="175000"/>
                      <a:alpha val="40000"/>
                    </a:schemeClr>
                  </a:glow>
                </a:effectLst>
                <a:sym typeface="+mn-ea"/>
              </a:rPr>
              <a:t>注意事项</a:t>
            </a:r>
            <a:endParaRPr lang="zh-CN" altLang="en-US" sz="3600">
              <a:gradFill>
                <a:gsLst>
                  <a:gs pos="0">
                    <a:srgbClr val="007BD3"/>
                  </a:gs>
                  <a:gs pos="100000">
                    <a:srgbClr val="034373"/>
                  </a:gs>
                </a:gsLst>
                <a:lin scaled="0"/>
              </a:gradFill>
              <a:effectLst>
                <a:glow rad="63500">
                  <a:schemeClr val="accent1">
                    <a:satMod val="175000"/>
                    <a:alpha val="40000"/>
                  </a:schemeClr>
                </a:glo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1">
            <a:alphaModFix amt="90000"/>
          </a:blip>
          <a:stretch>
            <a:fillRect/>
          </a:stretch>
        </a:blipFill>
        <a:effectLst/>
      </p:bgPr>
    </p:bg>
    <p:spTree>
      <p:nvGrpSpPr>
        <p:cNvPr id="1" name=""/>
        <p:cNvGrpSpPr/>
        <p:nvPr/>
      </p:nvGrpSpPr>
      <p:grpSpPr/>
      <p:sp>
        <p:nvSpPr>
          <p:cNvPr id="6" name="矩形 5"/>
          <p:cNvSpPr/>
          <p:nvPr/>
        </p:nvSpPr>
        <p:spPr>
          <a:xfrm>
            <a:off x="0" y="1089025"/>
            <a:ext cx="1644650" cy="5779135"/>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矩形 2"/>
          <p:cNvSpPr/>
          <p:nvPr/>
        </p:nvSpPr>
        <p:spPr>
          <a:xfrm>
            <a:off x="10795" y="478790"/>
            <a:ext cx="9147810" cy="610235"/>
          </a:xfrm>
          <a:prstGeom prst="rect">
            <a:avLst/>
          </a:prstGeom>
          <a:solidFill>
            <a:schemeClr val="bg1">
              <a:alpha val="20000"/>
            </a:schemeClr>
          </a:solidFill>
          <a:ln>
            <a:noFill/>
            <a:round/>
          </a:ln>
          <a:effectLst>
            <a:glow rad="127000">
              <a:schemeClr val="accent1">
                <a:alpha val="8000"/>
              </a:schemeClr>
            </a:glow>
          </a:effectLst>
        </p:spPr>
        <p:style>
          <a:lnRef idx="1">
            <a:schemeClr val="accent3"/>
          </a:lnRef>
          <a:fillRef idx="3">
            <a:schemeClr val="accent3"/>
          </a:fillRef>
          <a:effectRef idx="2">
            <a:schemeClr val="accent3"/>
          </a:effectRef>
          <a:fontRef idx="minor">
            <a:schemeClr val="lt1"/>
          </a:fontRef>
        </p:style>
        <p:txBody>
          <a:bodyPr rtlCol="0" anchor="ctr"/>
          <a:p>
            <a:pPr algn="ctr"/>
            <a:endParaRPr lang="zh-CN" altLang="en-US">
              <a:solidFill>
                <a:schemeClr val="lt1"/>
              </a:solidFill>
            </a:endParaRPr>
          </a:p>
        </p:txBody>
      </p:sp>
      <p:sp>
        <p:nvSpPr>
          <p:cNvPr id="4" name="矩形 3"/>
          <p:cNvSpPr/>
          <p:nvPr/>
        </p:nvSpPr>
        <p:spPr>
          <a:xfrm>
            <a:off x="2339975" y="1628775"/>
            <a:ext cx="6135370" cy="4547870"/>
          </a:xfrm>
          <a:prstGeom prst="rect">
            <a:avLst/>
          </a:prstGeom>
          <a:solidFill>
            <a:schemeClr val="bg1">
              <a:alpha val="7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矩形 20"/>
          <p:cNvSpPr/>
          <p:nvPr/>
        </p:nvSpPr>
        <p:spPr>
          <a:xfrm>
            <a:off x="2339975" y="1628775"/>
            <a:ext cx="6135370" cy="4547870"/>
          </a:xfrm>
          <a:prstGeom prst="rect">
            <a:avLst/>
          </a:prstGeom>
          <a:gradFill>
            <a:gsLst>
              <a:gs pos="0">
                <a:schemeClr val="accent1">
                  <a:lumMod val="75000"/>
                </a:schemeClr>
              </a:gs>
              <a:gs pos="19000">
                <a:srgbClr val="80BDE9">
                  <a:alpha val="0"/>
                </a:srgbClr>
              </a:gs>
              <a:gs pos="100000">
                <a:schemeClr val="bg1">
                  <a:alpha val="0"/>
                </a:schemeClr>
              </a:gs>
            </a:gsLst>
            <a:lin ang="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标题 7"/>
          <p:cNvSpPr>
            <a:spLocks noGrp="1"/>
          </p:cNvSpPr>
          <p:nvPr>
            <p:ph type="ctrTitle"/>
          </p:nvPr>
        </p:nvSpPr>
        <p:spPr>
          <a:xfrm>
            <a:off x="0" y="453390"/>
            <a:ext cx="9159240" cy="613410"/>
          </a:xfrm>
        </p:spPr>
        <p:txBody>
          <a:bodyPr/>
          <a:p>
            <a:r>
              <a:rPr lang="zh-CN" altLang="en-US" sz="3200">
                <a:solidFill>
                  <a:schemeClr val="bg1"/>
                </a:solidFill>
              </a:rPr>
              <a:t>砝码操作方法及维护注意事项</a:t>
            </a:r>
            <a:endParaRPr lang="zh-CN" altLang="en-US" sz="3200">
              <a:solidFill>
                <a:schemeClr val="bg1"/>
              </a:solidFill>
            </a:endParaRPr>
          </a:p>
        </p:txBody>
      </p:sp>
      <p:sp>
        <p:nvSpPr>
          <p:cNvPr id="9" name="副标题 8"/>
          <p:cNvSpPr>
            <a:spLocks noGrp="1"/>
          </p:cNvSpPr>
          <p:nvPr>
            <p:ph type="subTitle" idx="1"/>
          </p:nvPr>
        </p:nvSpPr>
        <p:spPr>
          <a:xfrm>
            <a:off x="2700020" y="1917700"/>
            <a:ext cx="5551805" cy="1642110"/>
          </a:xfrm>
          <a:effectLst/>
        </p:spPr>
        <p:txBody>
          <a:bodyPr>
            <a:spAutoFit/>
          </a:bodyPr>
          <a:p>
            <a:pPr algn="just"/>
            <a:r>
              <a:rPr sz="2400">
                <a:solidFill>
                  <a:schemeClr val="tx1"/>
                </a:solidFill>
                <a:effectLst>
                  <a:outerShdw blurRad="38100" dist="19050" dir="2700000" algn="tl" rotWithShape="0">
                    <a:schemeClr val="dk1">
                      <a:lumMod val="50000"/>
                      <a:alpha val="40000"/>
                    </a:schemeClr>
                  </a:outerShdw>
                </a:effectLst>
              </a:rPr>
              <a:t>5、通过专用提夹来操作较大的砝码</a:t>
            </a:r>
            <a:endParaRPr sz="2400">
              <a:solidFill>
                <a:schemeClr val="tx1"/>
              </a:solidFill>
              <a:effectLst>
                <a:outerShdw blurRad="38100" dist="19050" dir="2700000" algn="tl" rotWithShape="0">
                  <a:schemeClr val="dk1">
                    <a:lumMod val="50000"/>
                    <a:alpha val="40000"/>
                  </a:schemeClr>
                </a:outerShdw>
              </a:effectLst>
            </a:endParaRPr>
          </a:p>
          <a:p>
            <a:pPr algn="just"/>
            <a:r>
              <a:rPr sz="2400">
                <a:solidFill>
                  <a:schemeClr val="tx1"/>
                </a:solidFill>
                <a:effectLst>
                  <a:outerShdw blurRad="38100" dist="19050" dir="2700000" algn="tl" rotWithShape="0">
                    <a:schemeClr val="dk1">
                      <a:lumMod val="50000"/>
                      <a:alpha val="40000"/>
                    </a:schemeClr>
                  </a:outerShdw>
                </a:effectLst>
              </a:rPr>
              <a:t>专用提夹提升砝码不仅仅可保护其表面的光洁度。还可使操作人员按照符合人体工程学的方式加载，以保护身体健康。</a:t>
            </a:r>
            <a:endParaRPr sz="2400">
              <a:solidFill>
                <a:schemeClr val="tx1"/>
              </a:solidFill>
              <a:effectLst>
                <a:outerShdw blurRad="38100" dist="19050" dir="2700000" algn="tl" rotWithShape="0">
                  <a:schemeClr val="dk1">
                    <a:lumMod val="50000"/>
                    <a:alpha val="40000"/>
                  </a:schemeClr>
                </a:outerShdw>
              </a:effectLst>
            </a:endParaRPr>
          </a:p>
        </p:txBody>
      </p:sp>
      <p:cxnSp>
        <p:nvCxnSpPr>
          <p:cNvPr id="5" name="直接连接符 4"/>
          <p:cNvCxnSpPr/>
          <p:nvPr/>
        </p:nvCxnSpPr>
        <p:spPr>
          <a:xfrm>
            <a:off x="20320" y="1089025"/>
            <a:ext cx="912876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文本框 14"/>
          <p:cNvSpPr txBox="1"/>
          <p:nvPr/>
        </p:nvSpPr>
        <p:spPr>
          <a:xfrm>
            <a:off x="467360" y="2748915"/>
            <a:ext cx="355600" cy="2306955"/>
          </a:xfrm>
          <a:prstGeom prst="rect">
            <a:avLst/>
          </a:prstGeom>
          <a:noFill/>
          <a:effectLst>
            <a:glow rad="101600">
              <a:schemeClr val="accent2">
                <a:satMod val="175000"/>
                <a:alpha val="40000"/>
              </a:schemeClr>
            </a:glow>
          </a:effectLst>
        </p:spPr>
        <p:txBody>
          <a:bodyPr wrap="square" rtlCol="0">
            <a:spAutoFit/>
          </a:bodyPr>
          <a:p>
            <a:r>
              <a:rPr lang="zh-CN" altLang="en-US" sz="3600">
                <a:gradFill>
                  <a:gsLst>
                    <a:gs pos="0">
                      <a:srgbClr val="007BD3"/>
                    </a:gs>
                    <a:gs pos="100000">
                      <a:srgbClr val="034373"/>
                    </a:gs>
                  </a:gsLst>
                  <a:lin scaled="0"/>
                </a:gradFill>
                <a:effectLst>
                  <a:glow rad="63500">
                    <a:schemeClr val="accent1">
                      <a:satMod val="175000"/>
                      <a:alpha val="40000"/>
                    </a:schemeClr>
                  </a:glow>
                </a:effectLst>
                <a:sym typeface="+mn-ea"/>
              </a:rPr>
              <a:t>注意事项</a:t>
            </a:r>
            <a:endParaRPr lang="zh-CN" altLang="en-US" sz="3600">
              <a:gradFill>
                <a:gsLst>
                  <a:gs pos="0">
                    <a:srgbClr val="007BD3"/>
                  </a:gs>
                  <a:gs pos="100000">
                    <a:srgbClr val="034373"/>
                  </a:gs>
                </a:gsLst>
                <a:lin scaled="0"/>
              </a:gradFill>
              <a:effectLst>
                <a:glow rad="63500">
                  <a:schemeClr val="accent1">
                    <a:satMod val="175000"/>
                    <a:alpha val="40000"/>
                  </a:schemeClr>
                </a:glow>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1">
            <a:alphaModFix amt="90000"/>
          </a:blip>
          <a:stretch>
            <a:fillRect/>
          </a:stretch>
        </a:blipFill>
        <a:effectLst/>
      </p:bgPr>
    </p:bg>
    <p:spTree>
      <p:nvGrpSpPr>
        <p:cNvPr id="1" name=""/>
        <p:cNvGrpSpPr/>
        <p:nvPr/>
      </p:nvGrpSpPr>
      <p:grpSpPr/>
      <p:sp>
        <p:nvSpPr>
          <p:cNvPr id="6" name="矩形 5"/>
          <p:cNvSpPr/>
          <p:nvPr/>
        </p:nvSpPr>
        <p:spPr>
          <a:xfrm>
            <a:off x="0" y="1089025"/>
            <a:ext cx="1644650" cy="5779135"/>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矩形 2"/>
          <p:cNvSpPr/>
          <p:nvPr/>
        </p:nvSpPr>
        <p:spPr>
          <a:xfrm>
            <a:off x="10795" y="478790"/>
            <a:ext cx="9147810" cy="610235"/>
          </a:xfrm>
          <a:prstGeom prst="rect">
            <a:avLst/>
          </a:prstGeom>
          <a:solidFill>
            <a:schemeClr val="bg1">
              <a:alpha val="20000"/>
            </a:schemeClr>
          </a:solidFill>
          <a:ln>
            <a:noFill/>
            <a:round/>
          </a:ln>
          <a:effectLst>
            <a:glow rad="127000">
              <a:schemeClr val="accent1">
                <a:alpha val="8000"/>
              </a:schemeClr>
            </a:glow>
          </a:effectLst>
        </p:spPr>
        <p:style>
          <a:lnRef idx="1">
            <a:schemeClr val="accent3"/>
          </a:lnRef>
          <a:fillRef idx="3">
            <a:schemeClr val="accent3"/>
          </a:fillRef>
          <a:effectRef idx="2">
            <a:schemeClr val="accent3"/>
          </a:effectRef>
          <a:fontRef idx="minor">
            <a:schemeClr val="lt1"/>
          </a:fontRef>
        </p:style>
        <p:txBody>
          <a:bodyPr rtlCol="0" anchor="ctr"/>
          <a:p>
            <a:pPr algn="ctr"/>
            <a:endParaRPr lang="zh-CN" altLang="en-US">
              <a:solidFill>
                <a:schemeClr val="lt1"/>
              </a:solidFill>
            </a:endParaRPr>
          </a:p>
        </p:txBody>
      </p:sp>
      <p:sp>
        <p:nvSpPr>
          <p:cNvPr id="4" name="矩形 3"/>
          <p:cNvSpPr/>
          <p:nvPr/>
        </p:nvSpPr>
        <p:spPr>
          <a:xfrm>
            <a:off x="2339975" y="1628775"/>
            <a:ext cx="6135370" cy="4547870"/>
          </a:xfrm>
          <a:prstGeom prst="rect">
            <a:avLst/>
          </a:prstGeom>
          <a:solidFill>
            <a:schemeClr val="bg1">
              <a:alpha val="7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矩形 20"/>
          <p:cNvSpPr/>
          <p:nvPr/>
        </p:nvSpPr>
        <p:spPr>
          <a:xfrm>
            <a:off x="2339975" y="1628775"/>
            <a:ext cx="6135370" cy="4547870"/>
          </a:xfrm>
          <a:prstGeom prst="rect">
            <a:avLst/>
          </a:prstGeom>
          <a:gradFill>
            <a:gsLst>
              <a:gs pos="0">
                <a:schemeClr val="accent1">
                  <a:lumMod val="75000"/>
                </a:schemeClr>
              </a:gs>
              <a:gs pos="19000">
                <a:srgbClr val="80BDE9">
                  <a:alpha val="0"/>
                </a:srgbClr>
              </a:gs>
              <a:gs pos="100000">
                <a:schemeClr val="bg1">
                  <a:alpha val="0"/>
                </a:schemeClr>
              </a:gs>
            </a:gsLst>
            <a:lin ang="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标题 7"/>
          <p:cNvSpPr>
            <a:spLocks noGrp="1"/>
          </p:cNvSpPr>
          <p:nvPr>
            <p:ph type="ctrTitle"/>
          </p:nvPr>
        </p:nvSpPr>
        <p:spPr>
          <a:xfrm>
            <a:off x="0" y="453390"/>
            <a:ext cx="9159240" cy="613410"/>
          </a:xfrm>
        </p:spPr>
        <p:txBody>
          <a:bodyPr/>
          <a:p>
            <a:r>
              <a:rPr lang="zh-CN" altLang="en-US" sz="3200">
                <a:solidFill>
                  <a:schemeClr val="bg1"/>
                </a:solidFill>
              </a:rPr>
              <a:t>砝码操作方法及维护注意事项</a:t>
            </a:r>
            <a:endParaRPr lang="zh-CN" altLang="en-US" sz="3200">
              <a:solidFill>
                <a:schemeClr val="bg1"/>
              </a:solidFill>
            </a:endParaRPr>
          </a:p>
        </p:txBody>
      </p:sp>
      <p:sp>
        <p:nvSpPr>
          <p:cNvPr id="9" name="副标题 8"/>
          <p:cNvSpPr>
            <a:spLocks noGrp="1"/>
          </p:cNvSpPr>
          <p:nvPr>
            <p:ph type="subTitle" idx="1"/>
          </p:nvPr>
        </p:nvSpPr>
        <p:spPr>
          <a:xfrm>
            <a:off x="2700020" y="1917700"/>
            <a:ext cx="5551805" cy="2750185"/>
          </a:xfrm>
          <a:effectLst/>
        </p:spPr>
        <p:txBody>
          <a:bodyPr>
            <a:spAutoFit/>
          </a:bodyPr>
          <a:p>
            <a:pPr algn="just"/>
            <a:r>
              <a:rPr sz="2400">
                <a:solidFill>
                  <a:schemeClr val="tx1"/>
                </a:solidFill>
                <a:effectLst>
                  <a:outerShdw blurRad="38100" dist="19050" dir="2700000" algn="tl" rotWithShape="0">
                    <a:schemeClr val="dk1">
                      <a:lumMod val="50000"/>
                      <a:alpha val="40000"/>
                    </a:schemeClr>
                  </a:outerShdw>
                </a:effectLst>
              </a:rPr>
              <a:t>6、使用前检验受损情况</a:t>
            </a:r>
            <a:endParaRPr sz="2400">
              <a:solidFill>
                <a:schemeClr val="tx1"/>
              </a:solidFill>
              <a:effectLst>
                <a:outerShdw blurRad="38100" dist="19050" dir="2700000" algn="tl" rotWithShape="0">
                  <a:schemeClr val="dk1">
                    <a:lumMod val="50000"/>
                    <a:alpha val="40000"/>
                  </a:schemeClr>
                </a:outerShdw>
              </a:effectLst>
            </a:endParaRPr>
          </a:p>
          <a:p>
            <a:pPr algn="just"/>
            <a:r>
              <a:rPr sz="2400">
                <a:solidFill>
                  <a:schemeClr val="tx1"/>
                </a:solidFill>
                <a:effectLst>
                  <a:outerShdw blurRad="38100" dist="19050" dir="2700000" algn="tl" rotWithShape="0">
                    <a:schemeClr val="dk1">
                      <a:lumMod val="50000"/>
                      <a:alpha val="40000"/>
                    </a:schemeClr>
                  </a:outerShdw>
                </a:effectLst>
              </a:rPr>
              <a:t>尤其当不同的班次或实验室人员共同使用砝码组时，务必在使用之前检查表面是否存在杂质、腐蚀或异物。需要注意的事项包括：灰尘、指纹与表面印记。必要时，可使用放大镜或显微镜进行辅助检查。</a:t>
            </a:r>
            <a:endParaRPr sz="2400">
              <a:solidFill>
                <a:schemeClr val="tx1"/>
              </a:solidFill>
              <a:effectLst>
                <a:outerShdw blurRad="38100" dist="19050" dir="2700000" algn="tl" rotWithShape="0">
                  <a:schemeClr val="dk1">
                    <a:lumMod val="50000"/>
                    <a:alpha val="40000"/>
                  </a:schemeClr>
                </a:outerShdw>
              </a:effectLst>
            </a:endParaRPr>
          </a:p>
        </p:txBody>
      </p:sp>
      <p:cxnSp>
        <p:nvCxnSpPr>
          <p:cNvPr id="5" name="直接连接符 4"/>
          <p:cNvCxnSpPr/>
          <p:nvPr/>
        </p:nvCxnSpPr>
        <p:spPr>
          <a:xfrm>
            <a:off x="20320" y="1089025"/>
            <a:ext cx="912876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文本框 14"/>
          <p:cNvSpPr txBox="1"/>
          <p:nvPr/>
        </p:nvSpPr>
        <p:spPr>
          <a:xfrm>
            <a:off x="467360" y="2748915"/>
            <a:ext cx="355600" cy="2306955"/>
          </a:xfrm>
          <a:prstGeom prst="rect">
            <a:avLst/>
          </a:prstGeom>
          <a:noFill/>
          <a:effectLst>
            <a:glow rad="101600">
              <a:schemeClr val="accent2">
                <a:satMod val="175000"/>
                <a:alpha val="40000"/>
              </a:schemeClr>
            </a:glow>
          </a:effectLst>
        </p:spPr>
        <p:txBody>
          <a:bodyPr wrap="square" rtlCol="0">
            <a:spAutoFit/>
          </a:bodyPr>
          <a:p>
            <a:r>
              <a:rPr lang="zh-CN" altLang="en-US" sz="3600">
                <a:gradFill>
                  <a:gsLst>
                    <a:gs pos="0">
                      <a:srgbClr val="007BD3"/>
                    </a:gs>
                    <a:gs pos="100000">
                      <a:srgbClr val="034373"/>
                    </a:gs>
                  </a:gsLst>
                  <a:lin scaled="0"/>
                </a:gradFill>
                <a:effectLst>
                  <a:glow rad="63500">
                    <a:schemeClr val="accent1">
                      <a:satMod val="175000"/>
                      <a:alpha val="40000"/>
                    </a:schemeClr>
                  </a:glow>
                </a:effectLst>
                <a:sym typeface="+mn-ea"/>
              </a:rPr>
              <a:t>注意事项</a:t>
            </a:r>
            <a:endParaRPr lang="zh-CN" altLang="en-US" sz="3600">
              <a:gradFill>
                <a:gsLst>
                  <a:gs pos="0">
                    <a:srgbClr val="007BD3"/>
                  </a:gs>
                  <a:gs pos="100000">
                    <a:srgbClr val="034373"/>
                  </a:gs>
                </a:gsLst>
                <a:lin scaled="0"/>
              </a:gradFill>
              <a:effectLst>
                <a:glow rad="63500">
                  <a:schemeClr val="accent1">
                    <a:satMod val="175000"/>
                    <a:alpha val="40000"/>
                  </a:schemeClr>
                </a:glow>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1">
            <a:alphaModFix amt="90000"/>
          </a:blip>
          <a:stretch>
            <a:fillRect/>
          </a:stretch>
        </a:blipFill>
        <a:effectLst/>
      </p:bgPr>
    </p:bg>
    <p:spTree>
      <p:nvGrpSpPr>
        <p:cNvPr id="1" name=""/>
        <p:cNvGrpSpPr/>
        <p:nvPr/>
      </p:nvGrpSpPr>
      <p:grpSpPr/>
      <p:sp>
        <p:nvSpPr>
          <p:cNvPr id="6" name="矩形 5"/>
          <p:cNvSpPr/>
          <p:nvPr/>
        </p:nvSpPr>
        <p:spPr>
          <a:xfrm>
            <a:off x="0" y="1089025"/>
            <a:ext cx="1644650" cy="5779135"/>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矩形 2"/>
          <p:cNvSpPr/>
          <p:nvPr/>
        </p:nvSpPr>
        <p:spPr>
          <a:xfrm>
            <a:off x="10795" y="478790"/>
            <a:ext cx="9147810" cy="610235"/>
          </a:xfrm>
          <a:prstGeom prst="rect">
            <a:avLst/>
          </a:prstGeom>
          <a:solidFill>
            <a:schemeClr val="bg1">
              <a:alpha val="20000"/>
            </a:schemeClr>
          </a:solidFill>
          <a:ln>
            <a:noFill/>
            <a:round/>
          </a:ln>
          <a:effectLst>
            <a:glow rad="127000">
              <a:schemeClr val="accent1">
                <a:alpha val="8000"/>
              </a:schemeClr>
            </a:glow>
          </a:effectLst>
        </p:spPr>
        <p:style>
          <a:lnRef idx="1">
            <a:schemeClr val="accent3"/>
          </a:lnRef>
          <a:fillRef idx="3">
            <a:schemeClr val="accent3"/>
          </a:fillRef>
          <a:effectRef idx="2">
            <a:schemeClr val="accent3"/>
          </a:effectRef>
          <a:fontRef idx="minor">
            <a:schemeClr val="lt1"/>
          </a:fontRef>
        </p:style>
        <p:txBody>
          <a:bodyPr rtlCol="0" anchor="ctr"/>
          <a:p>
            <a:pPr algn="ctr"/>
            <a:endParaRPr lang="zh-CN" altLang="en-US">
              <a:solidFill>
                <a:schemeClr val="lt1"/>
              </a:solidFill>
            </a:endParaRPr>
          </a:p>
        </p:txBody>
      </p:sp>
      <p:sp>
        <p:nvSpPr>
          <p:cNvPr id="4" name="矩形 3"/>
          <p:cNvSpPr/>
          <p:nvPr/>
        </p:nvSpPr>
        <p:spPr>
          <a:xfrm>
            <a:off x="2339975" y="1628775"/>
            <a:ext cx="6135370" cy="4547870"/>
          </a:xfrm>
          <a:prstGeom prst="rect">
            <a:avLst/>
          </a:prstGeom>
          <a:solidFill>
            <a:schemeClr val="bg1">
              <a:alpha val="7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矩形 20"/>
          <p:cNvSpPr/>
          <p:nvPr/>
        </p:nvSpPr>
        <p:spPr>
          <a:xfrm>
            <a:off x="2339975" y="1628775"/>
            <a:ext cx="6135370" cy="4547870"/>
          </a:xfrm>
          <a:prstGeom prst="rect">
            <a:avLst/>
          </a:prstGeom>
          <a:gradFill>
            <a:gsLst>
              <a:gs pos="0">
                <a:schemeClr val="accent1">
                  <a:lumMod val="75000"/>
                </a:schemeClr>
              </a:gs>
              <a:gs pos="19000">
                <a:srgbClr val="80BDE9">
                  <a:alpha val="0"/>
                </a:srgbClr>
              </a:gs>
              <a:gs pos="100000">
                <a:schemeClr val="bg1">
                  <a:alpha val="0"/>
                </a:schemeClr>
              </a:gs>
            </a:gsLst>
            <a:lin ang="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标题 7"/>
          <p:cNvSpPr>
            <a:spLocks noGrp="1"/>
          </p:cNvSpPr>
          <p:nvPr>
            <p:ph type="ctrTitle"/>
          </p:nvPr>
        </p:nvSpPr>
        <p:spPr>
          <a:xfrm>
            <a:off x="0" y="453390"/>
            <a:ext cx="9159240" cy="613410"/>
          </a:xfrm>
        </p:spPr>
        <p:txBody>
          <a:bodyPr/>
          <a:p>
            <a:r>
              <a:rPr lang="zh-CN" altLang="en-US" sz="3200">
                <a:solidFill>
                  <a:schemeClr val="bg1"/>
                </a:solidFill>
              </a:rPr>
              <a:t>砝码操作方法及维护注意事项</a:t>
            </a:r>
            <a:endParaRPr lang="zh-CN" altLang="en-US" sz="3200">
              <a:solidFill>
                <a:schemeClr val="bg1"/>
              </a:solidFill>
            </a:endParaRPr>
          </a:p>
        </p:txBody>
      </p:sp>
      <p:sp>
        <p:nvSpPr>
          <p:cNvPr id="9" name="副标题 8"/>
          <p:cNvSpPr>
            <a:spLocks noGrp="1"/>
          </p:cNvSpPr>
          <p:nvPr>
            <p:ph type="subTitle" idx="1"/>
          </p:nvPr>
        </p:nvSpPr>
        <p:spPr>
          <a:xfrm>
            <a:off x="2700020" y="1917700"/>
            <a:ext cx="5551805" cy="3562985"/>
          </a:xfrm>
          <a:effectLst/>
        </p:spPr>
        <p:txBody>
          <a:bodyPr>
            <a:spAutoFit/>
          </a:bodyPr>
          <a:p>
            <a:pPr algn="just"/>
            <a:r>
              <a:rPr sz="2400">
                <a:solidFill>
                  <a:schemeClr val="tx1"/>
                </a:solidFill>
                <a:effectLst>
                  <a:outerShdw blurRad="38100" dist="19050" dir="2700000" algn="tl" rotWithShape="0">
                    <a:schemeClr val="dk1">
                      <a:lumMod val="50000"/>
                      <a:alpha val="40000"/>
                    </a:schemeClr>
                  </a:outerShdw>
                </a:effectLst>
              </a:rPr>
              <a:t>7、请勿徒手触摸砝码</a:t>
            </a:r>
            <a:endParaRPr sz="2400">
              <a:solidFill>
                <a:schemeClr val="tx1"/>
              </a:solidFill>
              <a:effectLst>
                <a:outerShdw blurRad="38100" dist="19050" dir="2700000" algn="tl" rotWithShape="0">
                  <a:schemeClr val="dk1">
                    <a:lumMod val="50000"/>
                    <a:alpha val="40000"/>
                  </a:schemeClr>
                </a:outerShdw>
              </a:effectLst>
            </a:endParaRPr>
          </a:p>
          <a:p>
            <a:pPr algn="just"/>
            <a:r>
              <a:rPr>
                <a:solidFill>
                  <a:schemeClr val="tx1"/>
                </a:solidFill>
                <a:effectLst>
                  <a:outerShdw blurRad="38100" dist="19050" dir="2700000" algn="tl" rotWithShape="0">
                    <a:schemeClr val="dk1">
                      <a:lumMod val="50000"/>
                      <a:alpha val="40000"/>
                    </a:schemeClr>
                  </a:outerShdw>
                </a:effectLst>
              </a:rPr>
              <a:t>这对于更加接近允许差一级更小的标秤值砝码尤为重要。如果测试砝码操作不当或者如果使用的测试砝码不适合待测试的天平，则可能产生巨大的称量误差。 例如，皮肤油脂、污垢和环境温度的变化会影响砝码的准确性。 当使用小砝码或者在允差附近使用时，质量变化率尤其重要。 如果不对这些问题加以解决，操作人员可能会使用不准确的砝码进行测试，从而导致出现称量误差以及与返工、废品处理以及产品召回相关的不必要的成本。通常建议使用非磁性无磨蚀性镊子或合成/皮制手套进行操作，对于允许差非常接近的小砝码，也可以使用洁净的棉手套操作。</a:t>
            </a:r>
            <a:endParaRPr>
              <a:solidFill>
                <a:schemeClr val="tx1"/>
              </a:solidFill>
              <a:effectLst>
                <a:outerShdw blurRad="38100" dist="19050" dir="2700000" algn="tl" rotWithShape="0">
                  <a:schemeClr val="dk1">
                    <a:lumMod val="50000"/>
                    <a:alpha val="40000"/>
                  </a:schemeClr>
                </a:outerShdw>
              </a:effectLst>
            </a:endParaRPr>
          </a:p>
        </p:txBody>
      </p:sp>
      <p:cxnSp>
        <p:nvCxnSpPr>
          <p:cNvPr id="5" name="直接连接符 4"/>
          <p:cNvCxnSpPr/>
          <p:nvPr/>
        </p:nvCxnSpPr>
        <p:spPr>
          <a:xfrm>
            <a:off x="20320" y="1089025"/>
            <a:ext cx="912876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文本框 14"/>
          <p:cNvSpPr txBox="1"/>
          <p:nvPr/>
        </p:nvSpPr>
        <p:spPr>
          <a:xfrm>
            <a:off x="467360" y="2748915"/>
            <a:ext cx="355600" cy="2306955"/>
          </a:xfrm>
          <a:prstGeom prst="rect">
            <a:avLst/>
          </a:prstGeom>
          <a:noFill/>
          <a:effectLst>
            <a:glow rad="101600">
              <a:schemeClr val="accent2">
                <a:satMod val="175000"/>
                <a:alpha val="40000"/>
              </a:schemeClr>
            </a:glow>
          </a:effectLst>
        </p:spPr>
        <p:txBody>
          <a:bodyPr wrap="square" rtlCol="0">
            <a:spAutoFit/>
          </a:bodyPr>
          <a:p>
            <a:r>
              <a:rPr lang="zh-CN" altLang="en-US" sz="3600">
                <a:gradFill>
                  <a:gsLst>
                    <a:gs pos="0">
                      <a:srgbClr val="007BD3"/>
                    </a:gs>
                    <a:gs pos="100000">
                      <a:srgbClr val="034373"/>
                    </a:gs>
                  </a:gsLst>
                  <a:lin scaled="0"/>
                </a:gradFill>
                <a:effectLst>
                  <a:glow rad="63500">
                    <a:schemeClr val="accent1">
                      <a:satMod val="175000"/>
                      <a:alpha val="40000"/>
                    </a:schemeClr>
                  </a:glow>
                </a:effectLst>
              </a:rPr>
              <a:t>操作方法</a:t>
            </a:r>
            <a:endParaRPr lang="zh-CN" altLang="en-US" sz="3600">
              <a:gradFill>
                <a:gsLst>
                  <a:gs pos="0">
                    <a:srgbClr val="007BD3"/>
                  </a:gs>
                  <a:gs pos="100000">
                    <a:srgbClr val="034373"/>
                  </a:gs>
                </a:gsLst>
                <a:lin scaled="0"/>
              </a:gradFill>
              <a:effectLst>
                <a:glow rad="63500">
                  <a:schemeClr val="accent1">
                    <a:satMod val="175000"/>
                    <a:alpha val="40000"/>
                  </a:schemeClr>
                </a:glow>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1">
            <a:alphaModFix amt="90000"/>
          </a:blip>
          <a:stretch>
            <a:fillRect/>
          </a:stretch>
        </a:blipFill>
        <a:effectLst/>
      </p:bgPr>
    </p:bg>
    <p:spTree>
      <p:nvGrpSpPr>
        <p:cNvPr id="1" name=""/>
        <p:cNvGrpSpPr/>
        <p:nvPr/>
      </p:nvGrpSpPr>
      <p:grpSpPr/>
      <p:sp>
        <p:nvSpPr>
          <p:cNvPr id="6" name="矩形 5"/>
          <p:cNvSpPr/>
          <p:nvPr/>
        </p:nvSpPr>
        <p:spPr>
          <a:xfrm>
            <a:off x="0" y="1089025"/>
            <a:ext cx="1644650" cy="5779135"/>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矩形 2"/>
          <p:cNvSpPr/>
          <p:nvPr/>
        </p:nvSpPr>
        <p:spPr>
          <a:xfrm>
            <a:off x="10795" y="478790"/>
            <a:ext cx="9147810" cy="610235"/>
          </a:xfrm>
          <a:prstGeom prst="rect">
            <a:avLst/>
          </a:prstGeom>
          <a:solidFill>
            <a:schemeClr val="bg1">
              <a:alpha val="20000"/>
            </a:schemeClr>
          </a:solidFill>
          <a:ln>
            <a:noFill/>
            <a:round/>
          </a:ln>
          <a:effectLst>
            <a:glow rad="127000">
              <a:schemeClr val="accent1">
                <a:alpha val="8000"/>
              </a:schemeClr>
            </a:glow>
          </a:effectLst>
        </p:spPr>
        <p:style>
          <a:lnRef idx="1">
            <a:schemeClr val="accent3"/>
          </a:lnRef>
          <a:fillRef idx="3">
            <a:schemeClr val="accent3"/>
          </a:fillRef>
          <a:effectRef idx="2">
            <a:schemeClr val="accent3"/>
          </a:effectRef>
          <a:fontRef idx="minor">
            <a:schemeClr val="lt1"/>
          </a:fontRef>
        </p:style>
        <p:txBody>
          <a:bodyPr rtlCol="0" anchor="ctr"/>
          <a:p>
            <a:pPr algn="ctr"/>
            <a:endParaRPr lang="zh-CN" altLang="en-US">
              <a:solidFill>
                <a:schemeClr val="lt1"/>
              </a:solidFill>
            </a:endParaRPr>
          </a:p>
        </p:txBody>
      </p:sp>
      <p:sp>
        <p:nvSpPr>
          <p:cNvPr id="4" name="矩形 3"/>
          <p:cNvSpPr/>
          <p:nvPr/>
        </p:nvSpPr>
        <p:spPr>
          <a:xfrm>
            <a:off x="2339975" y="1628775"/>
            <a:ext cx="6135370" cy="4547870"/>
          </a:xfrm>
          <a:prstGeom prst="rect">
            <a:avLst/>
          </a:prstGeom>
          <a:solidFill>
            <a:schemeClr val="bg1">
              <a:alpha val="7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矩形 20"/>
          <p:cNvSpPr/>
          <p:nvPr/>
        </p:nvSpPr>
        <p:spPr>
          <a:xfrm>
            <a:off x="2339975" y="1628775"/>
            <a:ext cx="6135370" cy="4547870"/>
          </a:xfrm>
          <a:prstGeom prst="rect">
            <a:avLst/>
          </a:prstGeom>
          <a:gradFill>
            <a:gsLst>
              <a:gs pos="0">
                <a:schemeClr val="accent1">
                  <a:lumMod val="75000"/>
                </a:schemeClr>
              </a:gs>
              <a:gs pos="19000">
                <a:srgbClr val="80BDE9">
                  <a:alpha val="0"/>
                </a:srgbClr>
              </a:gs>
              <a:gs pos="100000">
                <a:schemeClr val="bg1">
                  <a:alpha val="0"/>
                </a:schemeClr>
              </a:gs>
            </a:gsLst>
            <a:lin ang="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标题 7"/>
          <p:cNvSpPr>
            <a:spLocks noGrp="1"/>
          </p:cNvSpPr>
          <p:nvPr>
            <p:ph type="ctrTitle"/>
          </p:nvPr>
        </p:nvSpPr>
        <p:spPr>
          <a:xfrm>
            <a:off x="0" y="453390"/>
            <a:ext cx="9159240" cy="613410"/>
          </a:xfrm>
        </p:spPr>
        <p:txBody>
          <a:bodyPr/>
          <a:p>
            <a:r>
              <a:rPr lang="zh-CN" altLang="en-US" sz="3200">
                <a:solidFill>
                  <a:schemeClr val="bg1"/>
                </a:solidFill>
                <a:sym typeface="+mn-ea"/>
              </a:rPr>
              <a:t>电子秤操作方法及维护注意事项</a:t>
            </a:r>
            <a:endParaRPr lang="zh-CN" altLang="en-US" sz="3200">
              <a:solidFill>
                <a:schemeClr val="bg1"/>
              </a:solidFill>
              <a:sym typeface="+mn-ea"/>
            </a:endParaRPr>
          </a:p>
        </p:txBody>
      </p:sp>
      <p:sp>
        <p:nvSpPr>
          <p:cNvPr id="9" name="副标题 8"/>
          <p:cNvSpPr>
            <a:spLocks noGrp="1"/>
          </p:cNvSpPr>
          <p:nvPr>
            <p:ph type="subTitle" idx="1"/>
          </p:nvPr>
        </p:nvSpPr>
        <p:spPr>
          <a:xfrm>
            <a:off x="2700020" y="1992630"/>
            <a:ext cx="5551805" cy="3636645"/>
          </a:xfrm>
          <a:effectLst/>
        </p:spPr>
        <p:txBody>
          <a:bodyPr>
            <a:spAutoFit/>
          </a:bodyPr>
          <a:p>
            <a:pPr algn="just"/>
            <a:r>
              <a:rPr sz="2400">
                <a:solidFill>
                  <a:schemeClr val="tx1"/>
                </a:solidFill>
                <a:effectLst>
                  <a:outerShdw blurRad="38100" dist="19050" dir="2700000" algn="tl" rotWithShape="0">
                    <a:schemeClr val="dk1">
                      <a:lumMod val="50000"/>
                      <a:alpha val="40000"/>
                    </a:schemeClr>
                  </a:outerShdw>
                </a:effectLst>
              </a:rPr>
              <a:t>一.电子秤使用前的准备工作及使用注意事项 </a:t>
            </a:r>
            <a:endParaRPr sz="2400">
              <a:solidFill>
                <a:schemeClr val="tx1"/>
              </a:solidFill>
              <a:effectLst>
                <a:outerShdw blurRad="38100" dist="19050" dir="2700000" algn="tl" rotWithShape="0">
                  <a:schemeClr val="dk1">
                    <a:lumMod val="50000"/>
                    <a:alpha val="40000"/>
                  </a:schemeClr>
                </a:outerShdw>
              </a:effectLst>
            </a:endParaRPr>
          </a:p>
          <a:p>
            <a:pPr algn="just"/>
            <a:r>
              <a:rPr sz="2400">
                <a:solidFill>
                  <a:schemeClr val="tx1"/>
                </a:solidFill>
                <a:effectLst>
                  <a:outerShdw blurRad="38100" dist="19050" dir="2700000" algn="tl" rotWithShape="0">
                    <a:schemeClr val="dk1">
                      <a:lumMod val="50000"/>
                      <a:alpha val="40000"/>
                    </a:schemeClr>
                  </a:outerShdw>
                </a:effectLst>
              </a:rPr>
              <a:t>1.请将电子秤置于稳固平坦的桌面或地面使用，勿置于震动不稳的桌面或台架上。 </a:t>
            </a:r>
            <a:endParaRPr sz="2400">
              <a:solidFill>
                <a:schemeClr val="tx1"/>
              </a:solidFill>
              <a:effectLst>
                <a:outerShdw blurRad="38100" dist="19050" dir="2700000" algn="tl" rotWithShape="0">
                  <a:schemeClr val="dk1">
                    <a:lumMod val="50000"/>
                    <a:alpha val="40000"/>
                  </a:schemeClr>
                </a:outerShdw>
              </a:effectLst>
            </a:endParaRPr>
          </a:p>
          <a:p>
            <a:pPr algn="just"/>
            <a:r>
              <a:rPr sz="2400">
                <a:solidFill>
                  <a:schemeClr val="tx1"/>
                </a:solidFill>
                <a:effectLst>
                  <a:outerShdw blurRad="38100" dist="19050" dir="2700000" algn="tl" rotWithShape="0">
                    <a:schemeClr val="dk1">
                      <a:lumMod val="50000"/>
                      <a:alpha val="40000"/>
                    </a:schemeClr>
                  </a:outerShdw>
                </a:effectLst>
              </a:rPr>
              <a:t>2.避免置放于温度变化过大或空气流动剧烈的场所，如日光直射或冷气出风口处。 </a:t>
            </a:r>
            <a:endParaRPr sz="2400">
              <a:solidFill>
                <a:schemeClr val="tx1"/>
              </a:solidFill>
              <a:effectLst>
                <a:outerShdw blurRad="38100" dist="19050" dir="2700000" algn="tl" rotWithShape="0">
                  <a:schemeClr val="dk1">
                    <a:lumMod val="50000"/>
                    <a:alpha val="40000"/>
                  </a:schemeClr>
                </a:outerShdw>
              </a:effectLst>
            </a:endParaRPr>
          </a:p>
          <a:p>
            <a:pPr algn="just"/>
            <a:r>
              <a:rPr sz="2400">
                <a:solidFill>
                  <a:schemeClr val="tx1"/>
                </a:solidFill>
                <a:effectLst>
                  <a:outerShdw blurRad="38100" dist="19050" dir="2700000" algn="tl" rotWithShape="0">
                    <a:schemeClr val="dk1">
                      <a:lumMod val="50000"/>
                      <a:alpha val="40000"/>
                    </a:schemeClr>
                  </a:outerShdw>
                </a:effectLst>
              </a:rPr>
              <a:t>使用独立电源插座以免其它电器干扰。</a:t>
            </a:r>
            <a:endParaRPr sz="2400">
              <a:solidFill>
                <a:schemeClr val="tx1"/>
              </a:solidFill>
              <a:effectLst>
                <a:outerShdw blurRad="38100" dist="19050" dir="2700000" algn="tl" rotWithShape="0">
                  <a:schemeClr val="dk1">
                    <a:lumMod val="50000"/>
                    <a:alpha val="40000"/>
                  </a:schemeClr>
                </a:outerShdw>
              </a:effectLst>
            </a:endParaRPr>
          </a:p>
        </p:txBody>
      </p:sp>
      <p:cxnSp>
        <p:nvCxnSpPr>
          <p:cNvPr id="5" name="直接连接符 4"/>
          <p:cNvCxnSpPr/>
          <p:nvPr/>
        </p:nvCxnSpPr>
        <p:spPr>
          <a:xfrm>
            <a:off x="20320" y="1089025"/>
            <a:ext cx="912876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文本框 14"/>
          <p:cNvSpPr txBox="1"/>
          <p:nvPr/>
        </p:nvSpPr>
        <p:spPr>
          <a:xfrm>
            <a:off x="467360" y="2748915"/>
            <a:ext cx="355600" cy="2306955"/>
          </a:xfrm>
          <a:prstGeom prst="rect">
            <a:avLst/>
          </a:prstGeom>
          <a:noFill/>
          <a:effectLst>
            <a:glow rad="101600">
              <a:schemeClr val="accent2">
                <a:satMod val="175000"/>
                <a:alpha val="40000"/>
              </a:schemeClr>
            </a:glow>
          </a:effectLst>
        </p:spPr>
        <p:txBody>
          <a:bodyPr wrap="square" rtlCol="0">
            <a:spAutoFit/>
          </a:bodyPr>
          <a:p>
            <a:r>
              <a:rPr lang="zh-CN" altLang="en-US" sz="3600">
                <a:gradFill>
                  <a:gsLst>
                    <a:gs pos="0">
                      <a:srgbClr val="007BD3"/>
                    </a:gs>
                    <a:gs pos="100000">
                      <a:srgbClr val="034373"/>
                    </a:gs>
                  </a:gsLst>
                  <a:lin scaled="0"/>
                </a:gradFill>
                <a:effectLst>
                  <a:glow rad="63500">
                    <a:schemeClr val="accent1">
                      <a:satMod val="175000"/>
                      <a:alpha val="40000"/>
                    </a:schemeClr>
                  </a:glow>
                </a:effectLst>
                <a:sym typeface="+mn-ea"/>
              </a:rPr>
              <a:t>注意事项</a:t>
            </a:r>
            <a:endParaRPr lang="zh-CN" altLang="en-US" sz="3600">
              <a:gradFill>
                <a:gsLst>
                  <a:gs pos="0">
                    <a:srgbClr val="007BD3"/>
                  </a:gs>
                  <a:gs pos="100000">
                    <a:srgbClr val="034373"/>
                  </a:gs>
                </a:gsLst>
                <a:lin scaled="0"/>
              </a:gradFill>
              <a:effectLst>
                <a:glow rad="63500">
                  <a:schemeClr val="accent1">
                    <a:satMod val="175000"/>
                    <a:alpha val="40000"/>
                  </a:schemeClr>
                </a:glow>
              </a:effectLs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1">
            <a:alphaModFix amt="90000"/>
          </a:blip>
          <a:stretch>
            <a:fillRect/>
          </a:stretch>
        </a:blipFill>
        <a:effectLst/>
      </p:bgPr>
    </p:bg>
    <p:spTree>
      <p:nvGrpSpPr>
        <p:cNvPr id="1" name=""/>
        <p:cNvGrpSpPr/>
        <p:nvPr/>
      </p:nvGrpSpPr>
      <p:grpSpPr/>
      <p:sp>
        <p:nvSpPr>
          <p:cNvPr id="6" name="矩形 5"/>
          <p:cNvSpPr/>
          <p:nvPr/>
        </p:nvSpPr>
        <p:spPr>
          <a:xfrm>
            <a:off x="0" y="1089025"/>
            <a:ext cx="1644650" cy="5779135"/>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3" name="矩形 2"/>
          <p:cNvSpPr/>
          <p:nvPr/>
        </p:nvSpPr>
        <p:spPr>
          <a:xfrm>
            <a:off x="10795" y="478790"/>
            <a:ext cx="9147810" cy="610235"/>
          </a:xfrm>
          <a:prstGeom prst="rect">
            <a:avLst/>
          </a:prstGeom>
          <a:solidFill>
            <a:schemeClr val="bg1">
              <a:alpha val="20000"/>
            </a:schemeClr>
          </a:solidFill>
          <a:ln>
            <a:noFill/>
            <a:round/>
          </a:ln>
          <a:effectLst>
            <a:glow rad="127000">
              <a:schemeClr val="accent1">
                <a:alpha val="8000"/>
              </a:schemeClr>
            </a:glow>
          </a:effectLst>
        </p:spPr>
        <p:style>
          <a:lnRef idx="1">
            <a:schemeClr val="accent3"/>
          </a:lnRef>
          <a:fillRef idx="3">
            <a:schemeClr val="accent3"/>
          </a:fillRef>
          <a:effectRef idx="2">
            <a:schemeClr val="accent3"/>
          </a:effectRef>
          <a:fontRef idx="minor">
            <a:schemeClr val="lt1"/>
          </a:fontRef>
        </p:style>
        <p:txBody>
          <a:bodyPr rtlCol="0" anchor="ctr"/>
          <a:p>
            <a:pPr algn="ctr"/>
            <a:endParaRPr lang="zh-CN" altLang="en-US">
              <a:solidFill>
                <a:schemeClr val="lt1"/>
              </a:solidFill>
            </a:endParaRPr>
          </a:p>
        </p:txBody>
      </p:sp>
      <p:sp>
        <p:nvSpPr>
          <p:cNvPr id="4" name="矩形 3"/>
          <p:cNvSpPr/>
          <p:nvPr/>
        </p:nvSpPr>
        <p:spPr>
          <a:xfrm>
            <a:off x="2339975" y="1628775"/>
            <a:ext cx="6135370" cy="4547870"/>
          </a:xfrm>
          <a:prstGeom prst="rect">
            <a:avLst/>
          </a:prstGeom>
          <a:solidFill>
            <a:schemeClr val="bg1">
              <a:alpha val="7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矩形 20"/>
          <p:cNvSpPr/>
          <p:nvPr/>
        </p:nvSpPr>
        <p:spPr>
          <a:xfrm>
            <a:off x="2339975" y="1628775"/>
            <a:ext cx="6135370" cy="4547870"/>
          </a:xfrm>
          <a:prstGeom prst="rect">
            <a:avLst/>
          </a:prstGeom>
          <a:gradFill>
            <a:gsLst>
              <a:gs pos="0">
                <a:schemeClr val="accent1">
                  <a:lumMod val="75000"/>
                </a:schemeClr>
              </a:gs>
              <a:gs pos="19000">
                <a:srgbClr val="80BDE9">
                  <a:alpha val="0"/>
                </a:srgbClr>
              </a:gs>
              <a:gs pos="100000">
                <a:schemeClr val="bg1">
                  <a:alpha val="0"/>
                </a:schemeClr>
              </a:gs>
            </a:gsLst>
            <a:lin ang="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标题 7"/>
          <p:cNvSpPr>
            <a:spLocks noGrp="1"/>
          </p:cNvSpPr>
          <p:nvPr>
            <p:ph type="ctrTitle"/>
          </p:nvPr>
        </p:nvSpPr>
        <p:spPr>
          <a:xfrm>
            <a:off x="0" y="453390"/>
            <a:ext cx="9159240" cy="613410"/>
          </a:xfrm>
        </p:spPr>
        <p:txBody>
          <a:bodyPr/>
          <a:p>
            <a:r>
              <a:rPr lang="zh-CN" altLang="en-US" sz="3200">
                <a:solidFill>
                  <a:schemeClr val="bg1"/>
                </a:solidFill>
              </a:rPr>
              <a:t>砝码操作方法及维护注意事项</a:t>
            </a:r>
            <a:endParaRPr lang="zh-CN" altLang="en-US" sz="3200">
              <a:solidFill>
                <a:schemeClr val="bg1"/>
              </a:solidFill>
            </a:endParaRPr>
          </a:p>
        </p:txBody>
      </p:sp>
      <p:sp>
        <p:nvSpPr>
          <p:cNvPr id="9" name="副标题 8"/>
          <p:cNvSpPr>
            <a:spLocks noGrp="1"/>
          </p:cNvSpPr>
          <p:nvPr>
            <p:ph type="subTitle" idx="1"/>
          </p:nvPr>
        </p:nvSpPr>
        <p:spPr>
          <a:xfrm>
            <a:off x="2700020" y="1917700"/>
            <a:ext cx="5551805" cy="2380615"/>
          </a:xfrm>
          <a:effectLst/>
        </p:spPr>
        <p:txBody>
          <a:bodyPr>
            <a:spAutoFit/>
          </a:bodyPr>
          <a:p>
            <a:pPr algn="just"/>
            <a:r>
              <a:rPr sz="2400">
                <a:solidFill>
                  <a:schemeClr val="tx1"/>
                </a:solidFill>
                <a:effectLst>
                  <a:outerShdw blurRad="38100" dist="19050" dir="2700000" algn="tl" rotWithShape="0">
                    <a:schemeClr val="dk1">
                      <a:lumMod val="50000"/>
                      <a:alpha val="40000"/>
                    </a:schemeClr>
                  </a:outerShdw>
                </a:effectLst>
              </a:rPr>
              <a:t>8、不要忘记定期重新检定/校准</a:t>
            </a:r>
            <a:endParaRPr sz="2400">
              <a:solidFill>
                <a:schemeClr val="tx1"/>
              </a:solidFill>
              <a:effectLst>
                <a:outerShdw blurRad="38100" dist="19050" dir="2700000" algn="tl" rotWithShape="0">
                  <a:schemeClr val="dk1">
                    <a:lumMod val="50000"/>
                    <a:alpha val="40000"/>
                  </a:schemeClr>
                </a:outerShdw>
              </a:effectLst>
            </a:endParaRPr>
          </a:p>
          <a:p>
            <a:pPr algn="just"/>
            <a:r>
              <a:rPr sz="2400">
                <a:solidFill>
                  <a:schemeClr val="tx1"/>
                </a:solidFill>
                <a:effectLst>
                  <a:outerShdw blurRad="38100" dist="19050" dir="2700000" algn="tl" rotWithShape="0">
                    <a:schemeClr val="dk1">
                      <a:lumMod val="50000"/>
                      <a:alpha val="40000"/>
                    </a:schemeClr>
                  </a:outerShdw>
                </a:effectLst>
              </a:rPr>
              <a:t>即使是小心处理砝码，他们也会发生磨损。重新检定/校准计划有助于保持过程称准确。在检定/校准证书中记录结果，详细记录常规质量校正、不确定性和可追溯性信息。</a:t>
            </a:r>
            <a:endParaRPr sz="2400">
              <a:solidFill>
                <a:schemeClr val="tx1"/>
              </a:solidFill>
              <a:effectLst>
                <a:outerShdw blurRad="38100" dist="19050" dir="2700000" algn="tl" rotWithShape="0">
                  <a:schemeClr val="dk1">
                    <a:lumMod val="50000"/>
                    <a:alpha val="40000"/>
                  </a:schemeClr>
                </a:outerShdw>
              </a:effectLst>
            </a:endParaRPr>
          </a:p>
        </p:txBody>
      </p:sp>
      <p:cxnSp>
        <p:nvCxnSpPr>
          <p:cNvPr id="5" name="直接连接符 4"/>
          <p:cNvCxnSpPr/>
          <p:nvPr/>
        </p:nvCxnSpPr>
        <p:spPr>
          <a:xfrm>
            <a:off x="20320" y="1089025"/>
            <a:ext cx="9128760" cy="0"/>
          </a:xfrm>
          <a:prstGeom prst="line">
            <a:avLst/>
          </a:prstGeom>
        </p:spPr>
        <p:style>
          <a:lnRef idx="1">
            <a:schemeClr val="accent1"/>
          </a:lnRef>
          <a:fillRef idx="0">
            <a:schemeClr val="accent1"/>
          </a:fillRef>
          <a:effectRef idx="0">
            <a:schemeClr val="accent1"/>
          </a:effectRef>
          <a:fontRef idx="minor">
            <a:schemeClr val="tx1"/>
          </a:fontRef>
        </p:style>
      </p:cxnSp>
      <p:sp>
        <p:nvSpPr>
          <p:cNvPr id="15" name="文本框 14"/>
          <p:cNvSpPr txBox="1"/>
          <p:nvPr/>
        </p:nvSpPr>
        <p:spPr>
          <a:xfrm>
            <a:off x="467360" y="2748915"/>
            <a:ext cx="355600" cy="2306955"/>
          </a:xfrm>
          <a:prstGeom prst="rect">
            <a:avLst/>
          </a:prstGeom>
          <a:noFill/>
          <a:effectLst>
            <a:glow rad="101600">
              <a:schemeClr val="accent2">
                <a:satMod val="175000"/>
                <a:alpha val="40000"/>
              </a:schemeClr>
            </a:glow>
          </a:effectLst>
        </p:spPr>
        <p:txBody>
          <a:bodyPr wrap="square" rtlCol="0">
            <a:spAutoFit/>
          </a:bodyPr>
          <a:p>
            <a:r>
              <a:rPr lang="zh-CN" altLang="en-US" sz="3600">
                <a:gradFill>
                  <a:gsLst>
                    <a:gs pos="0">
                      <a:srgbClr val="007BD3"/>
                    </a:gs>
                    <a:gs pos="100000">
                      <a:srgbClr val="034373"/>
                    </a:gs>
                  </a:gsLst>
                  <a:lin scaled="0"/>
                </a:gradFill>
                <a:effectLst>
                  <a:glow rad="63500">
                    <a:schemeClr val="accent1">
                      <a:satMod val="175000"/>
                      <a:alpha val="40000"/>
                    </a:schemeClr>
                  </a:glow>
                </a:effectLst>
                <a:sym typeface="+mn-ea"/>
              </a:rPr>
              <a:t>注意事项</a:t>
            </a:r>
            <a:endParaRPr lang="zh-CN" altLang="en-US" sz="3600">
              <a:gradFill>
                <a:gsLst>
                  <a:gs pos="0">
                    <a:srgbClr val="007BD3"/>
                  </a:gs>
                  <a:gs pos="100000">
                    <a:srgbClr val="034373"/>
                  </a:gs>
                </a:gsLst>
                <a:lin scaled="0"/>
              </a:gradFill>
              <a:effectLst>
                <a:glow rad="63500">
                  <a:schemeClr val="accent1">
                    <a:satMod val="175000"/>
                    <a:alpha val="40000"/>
                  </a:schemeClr>
                </a:glow>
              </a:effectLst>
            </a:endParaRPr>
          </a:p>
        </p:txBody>
      </p:sp>
    </p:spTree>
  </p:cSld>
  <p:clrMapOvr>
    <a:masterClrMapping/>
  </p:clrMapOvr>
</p:sld>
</file>

<file path=ppt/tags/tag1.xml><?xml version="1.0" encoding="utf-8"?>
<p:tagLst xmlns:p="http://schemas.openxmlformats.org/presentationml/2006/main">
  <p:tag name="COMMONDATA" val="eyJoZGlkIjoiMWQ5Yjk3N2NjNTkxYTEyYTQ0ZDE4YjM5NDY4MzJkNGQifQ=="/>
</p:tagLst>
</file>

<file path=ppt/theme/theme1.xml><?xml version="1.0" encoding="utf-8"?>
<a:theme xmlns:a="http://schemas.openxmlformats.org/drawingml/2006/main" name="默认设计模板">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fontScheme name="">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9EDEE"/>
        </a:accent5>
        <a:accent6>
          <a:srgbClr val="2D2D89"/>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4"/>
        </a:accent5>
        <a:accent6>
          <a:srgbClr val="E5895B"/>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7B7E5"/>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
        <a:dk1>
          <a:srgbClr val="000000"/>
        </a:dk1>
        <a:lt1>
          <a:srgbClr val="DEF6F1"/>
        </a:lt1>
        <a:dk2>
          <a:srgbClr val="000000"/>
        </a:dk2>
        <a:lt2>
          <a:srgbClr val="969696"/>
        </a:lt2>
        <a:accent1>
          <a:srgbClr val="FFFFFF"/>
        </a:accent1>
        <a:accent2>
          <a:srgbClr val="8DC6FF"/>
        </a:accent2>
        <a:accent3>
          <a:srgbClr val="EBFAF7"/>
        </a:accent3>
        <a:accent4>
          <a:srgbClr val="000000"/>
        </a:accent4>
        <a:accent5>
          <a:srgbClr val="FFFFFF"/>
        </a:accent5>
        <a:accent6>
          <a:srgbClr val="7EB1E5"/>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7B7"/>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
        <a:dk1>
          <a:srgbClr val="FFFFFF"/>
        </a:dk1>
        <a:lt1>
          <a:srgbClr val="008080"/>
        </a:lt1>
        <a:dk2>
          <a:srgbClr val="FFFF99"/>
        </a:dk2>
        <a:lt2>
          <a:srgbClr val="005A58"/>
        </a:lt2>
        <a:accent1>
          <a:srgbClr val="006462"/>
        </a:accent1>
        <a:accent2>
          <a:srgbClr val="6D6FC7"/>
        </a:accent2>
        <a:accent3>
          <a:srgbClr val="AAC1C1"/>
        </a:accent3>
        <a:accent4>
          <a:srgbClr val="DCDCDC"/>
        </a:accent4>
        <a:accent5>
          <a:srgbClr val="AAB8B8"/>
        </a:accent5>
        <a:accent6>
          <a:srgbClr val="6163B2"/>
        </a:accent6>
        <a:hlink>
          <a:srgbClr val="00FFFF"/>
        </a:hlink>
        <a:folHlink>
          <a:srgbClr val="00FF00"/>
        </a:folHlink>
      </a:clrScheme>
      <a:clrMap bg1="lt1" tx1="dk1" bg2="lt2" tx2="dk2" accent1="accent1" accent2="accent2" accent3="accent3" accent4="accent4" accent5="accent5" accent6="accent6" hlink="hlink" folHlink="folHlink"/>
    </a:extraClrScheme>
    <a:extraClrScheme>
      <a:clrScheme name="">
        <a:dk1>
          <a:srgbClr val="FFFFFF"/>
        </a:dk1>
        <a:lt1>
          <a:srgbClr val="800000"/>
        </a:lt1>
        <a:dk2>
          <a:srgbClr val="DFD293"/>
        </a:dk2>
        <a:lt2>
          <a:srgbClr val="5C1F00"/>
        </a:lt2>
        <a:accent1>
          <a:srgbClr val="CC3300"/>
        </a:accent1>
        <a:accent2>
          <a:srgbClr val="BE7960"/>
        </a:accent2>
        <a:accent3>
          <a:srgbClr val="C1AAAA"/>
        </a:accent3>
        <a:accent4>
          <a:srgbClr val="DCDCDC"/>
        </a:accent4>
        <a:accent5>
          <a:srgbClr val="E2ADAA"/>
        </a:accent5>
        <a:accent6>
          <a:srgbClr val="AA6C55"/>
        </a:accent6>
        <a:hlink>
          <a:srgbClr val="FFFF99"/>
        </a:hlink>
        <a:folHlink>
          <a:srgbClr val="D3A219"/>
        </a:folHlink>
      </a:clrScheme>
      <a:clrMap bg1="lt1" tx1="dk1" bg2="lt2" tx2="dk2" accent1="accent1" accent2="accent2" accent3="accent3" accent4="accent4" accent5="accent5" accent6="accent6" hlink="hlink" folHlink="folHlink"/>
    </a:extraClrScheme>
    <a:extraClrScheme>
      <a:clrScheme name="">
        <a:dk1>
          <a:srgbClr val="FFFFFF"/>
        </a:dk1>
        <a:lt1>
          <a:srgbClr val="000099"/>
        </a:lt1>
        <a:dk2>
          <a:srgbClr val="CCFFFF"/>
        </a:dk2>
        <a:lt2>
          <a:srgbClr val="003366"/>
        </a:lt2>
        <a:accent1>
          <a:srgbClr val="3366CC"/>
        </a:accent1>
        <a:accent2>
          <a:srgbClr val="00B000"/>
        </a:accent2>
        <a:accent3>
          <a:srgbClr val="AAAACA"/>
        </a:accent3>
        <a:accent4>
          <a:srgbClr val="DCDCDC"/>
        </a:accent4>
        <a:accent5>
          <a:srgbClr val="ADB9E2"/>
        </a:accent5>
        <a:accent6>
          <a:srgbClr val="009D00"/>
        </a:accent6>
        <a:hlink>
          <a:srgbClr val="66CCFF"/>
        </a:hlink>
        <a:folHlink>
          <a:srgbClr val="FFE701"/>
        </a:folHlink>
      </a:clrScheme>
      <a:clrMap bg1="lt1" tx1="dk1" bg2="lt2" tx2="dk2" accent1="accent1" accent2="accent2" accent3="accent3" accent4="accent4" accent5="accent5" accent6="accent6" hlink="hlink" folHlink="folHlink"/>
    </a:extraClrScheme>
    <a:extraClrScheme>
      <a:clrScheme name="">
        <a:dk1>
          <a:srgbClr val="FFFFFF"/>
        </a:dk1>
        <a:lt1>
          <a:srgbClr val="000000"/>
        </a:lt1>
        <a:dk2>
          <a:srgbClr val="E3EBF1"/>
        </a:dk2>
        <a:lt2>
          <a:srgbClr val="336699"/>
        </a:lt2>
        <a:accent1>
          <a:srgbClr val="003399"/>
        </a:accent1>
        <a:accent2>
          <a:srgbClr val="468A4B"/>
        </a:accent2>
        <a:accent3>
          <a:srgbClr val="AAAAAA"/>
        </a:accent3>
        <a:accent4>
          <a:srgbClr val="DCDCDC"/>
        </a:accent4>
        <a:accent5>
          <a:srgbClr val="AAADCA"/>
        </a:accent5>
        <a:accent6>
          <a:srgbClr val="3E7B43"/>
        </a:accent6>
        <a:hlink>
          <a:srgbClr val="66CCFF"/>
        </a:hlink>
        <a:folHlink>
          <a:srgbClr val="F0E500"/>
        </a:folHlink>
      </a:clrScheme>
      <a:clrMap bg1="lt1" tx1="dk1" bg2="lt2" tx2="dk2" accent1="accent1" accent2="accent2" accent3="accent3" accent4="accent4" accent5="accent5" accent6="accent6" hlink="hlink" folHlink="folHlink"/>
    </a:extraClrScheme>
    <a:extraClrScheme>
      <a:clrScheme name="">
        <a:dk1>
          <a:srgbClr val="FFFFFF"/>
        </a:dk1>
        <a:lt1>
          <a:srgbClr val="686B5D"/>
        </a:lt1>
        <a:dk2>
          <a:srgbClr val="D1D1CB"/>
        </a:dk2>
        <a:lt2>
          <a:srgbClr val="777777"/>
        </a:lt2>
        <a:accent1>
          <a:srgbClr val="909082"/>
        </a:accent1>
        <a:accent2>
          <a:srgbClr val="809EA8"/>
        </a:accent2>
        <a:accent3>
          <a:srgbClr val="B9BAB6"/>
        </a:accent3>
        <a:accent4>
          <a:srgbClr val="DCDCDC"/>
        </a:accent4>
        <a:accent5>
          <a:srgbClr val="C7C7C1"/>
        </a:accent5>
        <a:accent6>
          <a:srgbClr val="728D96"/>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
        <a:dk1>
          <a:srgbClr val="FFFFFF"/>
        </a:dk1>
        <a:lt1>
          <a:srgbClr val="666699"/>
        </a:lt1>
        <a:dk2>
          <a:srgbClr val="FFFFFF"/>
        </a:dk2>
        <a:lt2>
          <a:srgbClr val="3E3E5C"/>
        </a:lt2>
        <a:accent1>
          <a:srgbClr val="60597B"/>
        </a:accent1>
        <a:accent2>
          <a:srgbClr val="6666FF"/>
        </a:accent2>
        <a:accent3>
          <a:srgbClr val="B9B9CA"/>
        </a:accent3>
        <a:accent4>
          <a:srgbClr val="DCDCDC"/>
        </a:accent4>
        <a:accent5>
          <a:srgbClr val="B7B5BF"/>
        </a:accent5>
        <a:accent6>
          <a:srgbClr val="5B5BE5"/>
        </a:accent6>
        <a:hlink>
          <a:srgbClr val="99CCFF"/>
        </a:hlink>
        <a:folHlink>
          <a:srgbClr val="FFFF99"/>
        </a:folHlink>
      </a:clrScheme>
      <a:clrMap bg1="lt1" tx1="dk1" bg2="lt2" tx2="dk2" accent1="accent1" accent2="accent2" accent3="accent3" accent4="accent4" accent5="accent5" accent6="accent6" hlink="hlink" folHlink="folHlink"/>
    </a:extraClrScheme>
    <a:extraClrScheme>
      <a:clrScheme name="">
        <a:dk1>
          <a:srgbClr val="FFFFFF"/>
        </a:dk1>
        <a:lt1>
          <a:srgbClr val="523E26"/>
        </a:lt1>
        <a:dk2>
          <a:srgbClr val="DFC08D"/>
        </a:dk2>
        <a:lt2>
          <a:srgbClr val="2D2015"/>
        </a:lt2>
        <a:accent1>
          <a:srgbClr val="8C7B70"/>
        </a:accent1>
        <a:accent2>
          <a:srgbClr val="8F5F2F"/>
        </a:accent2>
        <a:accent3>
          <a:srgbClr val="B3AFAB"/>
        </a:accent3>
        <a:accent4>
          <a:srgbClr val="DCDCDC"/>
        </a:accent4>
        <a:accent5>
          <a:srgbClr val="C5BFBC"/>
        </a:accent5>
        <a:accent6>
          <a:srgbClr val="805529"/>
        </a:accent6>
        <a:hlink>
          <a:srgbClr val="CCB400"/>
        </a:hlink>
        <a:folHlink>
          <a:srgbClr val="8C9EA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1642</Words>
  <Application>WPS 演示</Application>
  <PresentationFormat/>
  <Paragraphs>89</Paragraphs>
  <Slides>12</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12</vt:i4>
      </vt:variant>
    </vt:vector>
  </HeadingPairs>
  <TitlesOfParts>
    <vt:vector size="19" baseType="lpstr">
      <vt:lpstr>Arial</vt:lpstr>
      <vt:lpstr>宋体</vt:lpstr>
      <vt:lpstr>Wingdings</vt:lpstr>
      <vt:lpstr>微软雅黑</vt:lpstr>
      <vt:lpstr>Arial Unicode MS</vt:lpstr>
      <vt:lpstr>Calibri</vt:lpstr>
      <vt:lpstr>默认设计模板</vt:lpstr>
      <vt:lpstr>电子秤操作方法及维护注意事项</vt:lpstr>
      <vt:lpstr>砝码操作方法及维护注意事项</vt:lpstr>
      <vt:lpstr>砝码操作方法及维护注意事项</vt:lpstr>
      <vt:lpstr>砝码操作方法及维护注意事项</vt:lpstr>
      <vt:lpstr>砝码操作方法及维护注意事项</vt:lpstr>
      <vt:lpstr>砝码操作方法及维护注意事项</vt:lpstr>
      <vt:lpstr>砝码操作方法及维护注意事项</vt:lpstr>
      <vt:lpstr>电子秤操作方法及维护注意事项</vt:lpstr>
      <vt:lpstr>砝码操作方法及维护注意事项</vt:lpstr>
      <vt:lpstr>砝码操作方法及维护注意事项</vt:lpstr>
      <vt:lpstr>砝码操作方法及维护注意事项</vt:lpstr>
      <vt:lpstr>砝码操作方法及维护注意事项</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Administrator</dc:creator>
  <cp:lastModifiedBy>欧秦彰</cp:lastModifiedBy>
  <cp:revision>27</cp:revision>
  <dcterms:created xsi:type="dcterms:W3CDTF">2022-05-12T02:02:00Z</dcterms:created>
  <dcterms:modified xsi:type="dcterms:W3CDTF">2022-05-18T06:39:06Z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2052-11.1.0.11691</vt:lpwstr>
  </property>
  <property fmtid="{D5CDD505-2E9C-101B-9397-08002B2CF9AE}" pid="3" name="ICV">
    <vt:lpwstr>3B0E2E84D01547DFAC16AEA23353E69F</vt:lpwstr>
  </property>
</Properties>
</file>